
<file path=[Content_Types].xml><?xml version="1.0" encoding="utf-8"?>
<Types xmlns="http://schemas.openxmlformats.org/package/2006/content-types">
  <Default Extension="xml" ContentType="application/xml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23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3.xml" ContentType="application/vnd.openxmlformats-officedocument.presentationml.slide+xml"/>
  <Override PartName="/ppt/theme/theme2.xml" ContentType="application/vnd.openxmlformats-officedocument.theme+xml"/>
  <Override PartName="/ppt/theme/theme1.xml" ContentType="application/vnd.openxmlformats-officedocument.theme+xml"/>
  <Override PartName="/ppt/slides/slide3.xml" ContentType="application/vnd.openxmlformats-officedocument.presentationml.slide+xml"/>
  <Override PartName="/ppt/notesSlides/notesSlide22.xml" ContentType="application/vnd.openxmlformats-officedocument.presentationml.notesSlide+xml"/>
  <Override PartName="/ppt/slideLayouts/slideLayout4.xml" ContentType="application/vnd.openxmlformats-officedocument.presentationml.slideLayout+xml"/>
  <Override PartName="/ppt/notesSlides/notesSlide20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21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ppt/slides/slide17.xml" ContentType="application/vnd.openxmlformats-officedocument.presentationml.slide+xml"/>
  <Override PartName="/ppt/viewProps.xml" ContentType="application/vnd.openxmlformats-officedocument.presentationml.viewProps+xml"/>
  <Override PartName="/ppt/notesSlides/notesSlide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Layouts/slideLayout2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ppt/slideLayouts/slideLayout6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9.xml" ContentType="application/vnd.openxmlformats-officedocument.presentationml.slide+xml"/>
  <Override PartName="/ppt/slides/slide20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4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8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slides/slide23.xml" ContentType="application/vnd.openxmlformats-officedocument.presentationml.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2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12192000" cy="6858000"/>
  <p:notesSz cx="6858000" cy="9144000"/>
  <p:defaultTextStyle>
    <a:defPPr>
      <a:defRPr lang="ru-RU"/>
    </a:defPPr>
    <a:lvl1pPr marL="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 /><Relationship Id="rId29" Type="http://schemas.openxmlformats.org/officeDocument/2006/relationships/tableStyles" Target="tableStyles.xml" /><Relationship Id="rId30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8406068" name="Верхний колонтитул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063659532" name="Дата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ru-RU"/>
              <a:t>10/30/2013</a:t>
            </a:fld>
            <a:endParaRPr lang="ru-RU"/>
          </a:p>
        </p:txBody>
      </p:sp>
      <p:sp>
        <p:nvSpPr>
          <p:cNvPr id="1203642852" name="Рисунок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210683080" name="Заметка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129532226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805365478" name="Номер слайда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0904316" name="Рисунок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77189480" name="Текст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ru-RU">
              <a:latin typeface="Arial"/>
              <a:cs typeface="Arial"/>
            </a:endParaRPr>
          </a:p>
        </p:txBody>
      </p:sp>
      <p:sp>
        <p:nvSpPr>
          <p:cNvPr id="1004967995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ru-RU"/>
              <a:t>1</a:t>
            </a:fld>
            <a:endParaRPr lang="ru-RU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8897793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9606397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5679849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C793FA2-8FA9-C390-FD13-C8CD7D6AE5E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60209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4428688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668743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DCC4B15-1000-43EC-D6E2-E170C0617DA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389961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2346038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5655245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21CBD8A-7333-D85D-9FE4-E14F7292A0A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220990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6281766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1842259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37BC2E8-4F94-9463-A600-D610A47E222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090681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6230252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2368386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6418C77-69EF-629A-BE7E-FB0A0240AD9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2108628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2480820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2870147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070A18-5751-DFD9-059B-23EEC386445E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711703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2580677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5991480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588E7F8-36DA-11DD-738A-9B2FE23794D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7265439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5227756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9027799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D238FC7-98EF-4186-BB03-01862B4470B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654212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9743276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9166096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FF2ED04-4879-5C93-8C01-605F9839346A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6594807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113717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8582058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3217AE2-3183-83E2-6C82-EDFCEFB21A1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429621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5443781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2142449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9FB740F-B727-216C-62D6-608D75702B2E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7121041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8354365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5119272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23BC852-6556-D82F-3BE0-78EB314186F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4036106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0065643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0146538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CB9513D-25DD-EC75-C045-887D09F914D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987812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335376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4312560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860F26B-DC48-E406-0649-1F6CF838B99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2785454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5592152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880727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20C42AC-E51B-72F7-123F-278A30FDB22F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110842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6305904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4405016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ADA9D79-00B7-C16F-3090-9147A5DC1349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185102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9948283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9772769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B765496-B84A-9F84-3BC9-E006CAB22D5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3567911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3377047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8143537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5ACE4EE-2CAC-5CAA-F462-026D4727647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065068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4541325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1118919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88CC1D3-AFC3-AEBA-6BA6-66A28E43AAF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23070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9954899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9939098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CF8922B-3A77-AF27-0BB0-BDB480F2C0A0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460271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9963594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6791002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AA0080C-CE39-39FC-8725-6938A691031E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845812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0981315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071278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7ADAD62-8B18-F935-CEF1-639FF4FBB7A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8513885" name="Shape 1058"/>
          <p:cNvSpPr>
            <a:spLocks noChangeArrowheads="1" noGrp="1"/>
          </p:cNvSpPr>
          <p:nvPr userDrawn="1"/>
        </p:nvSpPr>
        <p:spPr bwMode="auto">
          <a:xfrm>
            <a:off x="8220990" y="1"/>
            <a:ext cx="3971005" cy="685746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3874" y="0"/>
                </a:moveTo>
                <a:lnTo>
                  <a:pt x="3874" y="19794"/>
                </a:lnTo>
                <a:lnTo>
                  <a:pt x="3874" y="19794"/>
                </a:lnTo>
                <a:cubicBezTo>
                  <a:pt x="3874" y="19794"/>
                  <a:pt x="3932" y="19794"/>
                  <a:pt x="3932" y="19794"/>
                </a:cubicBezTo>
                <a:lnTo>
                  <a:pt x="3932" y="19794"/>
                </a:lnTo>
                <a:cubicBezTo>
                  <a:pt x="1759" y="19794"/>
                  <a:pt x="0" y="20605"/>
                  <a:pt x="0" y="21600"/>
                </a:cubicBezTo>
                <a:lnTo>
                  <a:pt x="0" y="21600"/>
                </a:lnTo>
                <a:cubicBezTo>
                  <a:pt x="0" y="22594"/>
                  <a:pt x="1759" y="23405"/>
                  <a:pt x="3932" y="23405"/>
                </a:cubicBezTo>
                <a:lnTo>
                  <a:pt x="3932" y="23405"/>
                </a:lnTo>
                <a:cubicBezTo>
                  <a:pt x="3932" y="23405"/>
                  <a:pt x="3874" y="23405"/>
                  <a:pt x="3874" y="23405"/>
                </a:cubicBezTo>
                <a:lnTo>
                  <a:pt x="3874" y="43200"/>
                </a:lnTo>
                <a:lnTo>
                  <a:pt x="43200" y="43200"/>
                </a:lnTo>
                <a:lnTo>
                  <a:pt x="43200" y="0"/>
                </a:lnTo>
                <a:lnTo>
                  <a:pt x="3874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576952853" name="Shape 1102"/>
          <p:cNvSpPr>
            <a:spLocks noChangeArrowheads="1" noGrp="1"/>
          </p:cNvSpPr>
          <p:nvPr userDrawn="1"/>
        </p:nvSpPr>
        <p:spPr bwMode="auto">
          <a:xfrm>
            <a:off x="8400255" y="3356809"/>
            <a:ext cx="190499" cy="145245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0"/>
                </a:moveTo>
                <a:lnTo>
                  <a:pt x="43200" y="43200"/>
                </a:lnTo>
                <a:lnTo>
                  <a:pt x="0" y="21623"/>
                </a:lnTo>
                <a:lnTo>
                  <a:pt x="43200" y="0"/>
                </a:lnTo>
              </a:path>
            </a:pathLst>
          </a:custGeom>
          <a:solidFill>
            <a:srgbClr val="FFFFFF"/>
          </a:solidFill>
          <a:ln w="9524" cap="rnd">
            <a:solidFill>
              <a:srgbClr val="000000"/>
            </a:solidFill>
            <a:bevel/>
            <a:headEnd/>
            <a:tailEnd/>
          </a:ln>
        </p:spPr>
      </p:sp>
      <p:sp>
        <p:nvSpPr>
          <p:cNvPr id="1206461094" name="Text Placeholder 4"/>
          <p:cNvSpPr>
            <a:spLocks noGrp="1"/>
          </p:cNvSpPr>
          <p:nvPr>
            <p:ph type="subTitle" idx="1"/>
          </p:nvPr>
        </p:nvSpPr>
        <p:spPr bwMode="auto">
          <a:xfrm>
            <a:off x="8881393" y="2597939"/>
            <a:ext cx="2974883" cy="166158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171450" indent="-171450" algn="l">
              <a:buFont typeface="Arial"/>
              <a:buChar char="•"/>
              <a:defRPr sz="20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r>
              <a:rPr/>
              <a:t>Click to edit Master subtitle style</a:t>
            </a:r>
            <a:endParaRPr/>
          </a:p>
        </p:txBody>
      </p:sp>
      <p:sp>
        <p:nvSpPr>
          <p:cNvPr id="885944004" name="Title 1"/>
          <p:cNvSpPr>
            <a:spLocks noGrp="1"/>
          </p:cNvSpPr>
          <p:nvPr>
            <p:ph type="title"/>
          </p:nvPr>
        </p:nvSpPr>
        <p:spPr bwMode="auto">
          <a:xfrm>
            <a:off x="623395" y="2569090"/>
            <a:ext cx="7383251" cy="1654020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624083201" name="Date Placeholder 10"/>
          <p:cNvSpPr>
            <a:spLocks noGrp="1"/>
          </p:cNvSpPr>
          <p:nvPr>
            <p:ph type="dt" sz="half" idx="15"/>
          </p:nvPr>
        </p:nvSpPr>
        <p:spPr bwMode="auto"/>
        <p:txBody>
          <a:bodyPr/>
          <a:lstStyle/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887176670" name="Footer Placeholder 11"/>
          <p:cNvSpPr>
            <a:spLocks noGrp="1"/>
          </p:cNvSpPr>
          <p:nvPr>
            <p:ph type="ftr" sz="quarter" idx="16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46272074" name="Slide Number Placeholder 12"/>
          <p:cNvSpPr>
            <a:spLocks noGrp="1"/>
          </p:cNvSpPr>
          <p:nvPr>
            <p:ph type="sldNum" sz="quarter" idx="17"/>
          </p:nvPr>
        </p:nvSpPr>
        <p:spPr bwMode="auto"/>
        <p:txBody>
          <a:bodyPr/>
          <a:lstStyle/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7303952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308708924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598266030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1782671608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2583869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0773877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839199" y="274642"/>
            <a:ext cx="2743200" cy="5835649"/>
          </a:xfrm>
        </p:spPr>
        <p:txBody>
          <a:bodyPr vert="eaVert"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506415480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609599" y="274642"/>
            <a:ext cx="8026399" cy="5835649"/>
          </a:xfrm>
        </p:spPr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612191330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377285040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0252404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221920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071967942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55131114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413526220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71300532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89263380" name="Title 1"/>
          <p:cNvSpPr>
            <a:spLocks noGrp="1"/>
          </p:cNvSpPr>
          <p:nvPr>
            <p:ph type="title"/>
          </p:nvPr>
        </p:nvSpPr>
        <p:spPr bwMode="auto">
          <a:xfrm>
            <a:off x="963083" y="4406904"/>
            <a:ext cx="10363199" cy="136207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85538996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963083" y="2906717"/>
            <a:ext cx="10363199" cy="15001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accent6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2124823732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151190141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068550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88075412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15413" y="1595438"/>
            <a:ext cx="5178986" cy="451484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941646492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97599" y="1595438"/>
            <a:ext cx="5178986" cy="451484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127700507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611247048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16389761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  <p:sp>
        <p:nvSpPr>
          <p:cNvPr id="750570194" name="Title 7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063613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15413" y="1535113"/>
            <a:ext cx="5181103" cy="63976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69545737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15413" y="2174874"/>
            <a:ext cx="518110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222365252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93377" y="1535113"/>
            <a:ext cx="5183210" cy="63976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1682038911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93377" y="2174874"/>
            <a:ext cx="518321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21040024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1750610454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0535098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  <p:sp>
        <p:nvSpPr>
          <p:cNvPr id="228367317" name="Title 9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6279986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924510927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1673012300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35976546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5043791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66398411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67155199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0965864" name="Title 1"/>
          <p:cNvSpPr>
            <a:spLocks noGrp="1"/>
          </p:cNvSpPr>
          <p:nvPr>
            <p:ph type="title"/>
          </p:nvPr>
        </p:nvSpPr>
        <p:spPr bwMode="auto">
          <a:xfrm>
            <a:off x="609610" y="273054"/>
            <a:ext cx="4011084" cy="1162049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976889196" name="Content Placeholder 2"/>
          <p:cNvSpPr>
            <a:spLocks noGrp="1"/>
          </p:cNvSpPr>
          <p:nvPr>
            <p:ph idx="1"/>
          </p:nvPr>
        </p:nvSpPr>
        <p:spPr bwMode="auto">
          <a:xfrm>
            <a:off x="4766732" y="273050"/>
            <a:ext cx="6815666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371190735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609610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1611204193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194433468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40341910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659988" name="Title 1"/>
          <p:cNvSpPr>
            <a:spLocks noGrp="1"/>
          </p:cNvSpPr>
          <p:nvPr>
            <p:ph type="title"/>
          </p:nvPr>
        </p:nvSpPr>
        <p:spPr bwMode="auto">
          <a:xfrm>
            <a:off x="815413" y="4800603"/>
            <a:ext cx="1056117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374627127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815413" y="612778"/>
            <a:ext cx="10561173" cy="41147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83717667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15413" y="5367337"/>
            <a:ext cx="10561173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1192934161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1199090945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4871748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3003588" name="Shape 1100"/>
          <p:cNvSpPr>
            <a:spLocks noChangeArrowheads="1" noGrp="1"/>
          </p:cNvSpPr>
          <p:nvPr userDrawn="1"/>
        </p:nvSpPr>
        <p:spPr bwMode="auto">
          <a:xfrm>
            <a:off x="3669" y="270"/>
            <a:ext cx="12184661" cy="6857460"/>
          </a:xfrm>
          <a:custGeom>
            <a:avLst/>
            <a:gdLst>
              <a:gd name="connsiteX0" fmla="*/ 43199 w 43199"/>
              <a:gd name="connsiteY0" fmla="*/ 23405 h 43200"/>
              <a:gd name="connsiteX1" fmla="*/ 43199 w 43199"/>
              <a:gd name="connsiteY1" fmla="*/ 23405 h 43200"/>
              <a:gd name="connsiteX2" fmla="*/ 41239 w 43199"/>
              <a:gd name="connsiteY2" fmla="*/ 21600 h 43200"/>
              <a:gd name="connsiteX3" fmla="*/ 43199 w 43199"/>
              <a:gd name="connsiteY3" fmla="*/ 19794 h 43200"/>
              <a:gd name="connsiteX4" fmla="*/ 43199 w 43199"/>
              <a:gd name="connsiteY4" fmla="*/ 19794 h 43200"/>
              <a:gd name="connsiteX5" fmla="*/ 43174 w 43199"/>
              <a:gd name="connsiteY5" fmla="*/ 19794 h 43200"/>
              <a:gd name="connsiteX6" fmla="*/ 43174 w 43199"/>
              <a:gd name="connsiteY6" fmla="*/ 0 h 43200"/>
              <a:gd name="connsiteX7" fmla="*/ 0 w 43199"/>
              <a:gd name="connsiteY7" fmla="*/ 0 h 43200"/>
              <a:gd name="connsiteX8" fmla="*/ 0 w 43199"/>
              <a:gd name="connsiteY8" fmla="*/ 43200 h 43200"/>
              <a:gd name="connsiteX9" fmla="*/ 43174 w 43199"/>
              <a:gd name="connsiteY9" fmla="*/ 43200 h 43200"/>
              <a:gd name="connsiteX10" fmla="*/ 43174 w 43199"/>
              <a:gd name="connsiteY10" fmla="*/ 23405 h 43200"/>
              <a:gd name="connsiteX11" fmla="*/ 43174 w 43199"/>
              <a:gd name="connsiteY11" fmla="*/ 23405 h 43200"/>
              <a:gd name="connsiteX12" fmla="*/ 43199 w 43199"/>
              <a:gd name="connsiteY12" fmla="*/ 23405 h 43200"/>
              <a:gd name="connsiteX0" fmla="*/ 43199 w 43199"/>
              <a:gd name="connsiteY0" fmla="*/ 23405 h 43200"/>
              <a:gd name="connsiteX1" fmla="*/ 43199 w 43199"/>
              <a:gd name="connsiteY1" fmla="*/ 23405 h 43200"/>
              <a:gd name="connsiteX2" fmla="*/ 43199 w 43199"/>
              <a:gd name="connsiteY2" fmla="*/ 19794 h 43200"/>
              <a:gd name="connsiteX3" fmla="*/ 43199 w 43199"/>
              <a:gd name="connsiteY3" fmla="*/ 19794 h 43200"/>
              <a:gd name="connsiteX4" fmla="*/ 43174 w 43199"/>
              <a:gd name="connsiteY4" fmla="*/ 19794 h 43200"/>
              <a:gd name="connsiteX5" fmla="*/ 43174 w 43199"/>
              <a:gd name="connsiteY5" fmla="*/ 0 h 43200"/>
              <a:gd name="connsiteX6" fmla="*/ 0 w 43199"/>
              <a:gd name="connsiteY6" fmla="*/ 0 h 43200"/>
              <a:gd name="connsiteX7" fmla="*/ 0 w 43199"/>
              <a:gd name="connsiteY7" fmla="*/ 43200 h 43200"/>
              <a:gd name="connsiteX8" fmla="*/ 43174 w 43199"/>
              <a:gd name="connsiteY8" fmla="*/ 43200 h 43200"/>
              <a:gd name="connsiteX9" fmla="*/ 43174 w 43199"/>
              <a:gd name="connsiteY9" fmla="*/ 23405 h 43200"/>
              <a:gd name="connsiteX10" fmla="*/ 43174 w 43199"/>
              <a:gd name="connsiteY10" fmla="*/ 23405 h 43200"/>
              <a:gd name="connsiteX11" fmla="*/ 43199 w 43199"/>
              <a:gd name="connsiteY11" fmla="*/ 23405 h 43200"/>
              <a:gd name="connsiteX0" fmla="*/ 43174 w 43199"/>
              <a:gd name="connsiteY0" fmla="*/ 23405 h 43200"/>
              <a:gd name="connsiteX1" fmla="*/ 43199 w 43199"/>
              <a:gd name="connsiteY1" fmla="*/ 23405 h 43200"/>
              <a:gd name="connsiteX2" fmla="*/ 43199 w 43199"/>
              <a:gd name="connsiteY2" fmla="*/ 19794 h 43200"/>
              <a:gd name="connsiteX3" fmla="*/ 43199 w 43199"/>
              <a:gd name="connsiteY3" fmla="*/ 19794 h 43200"/>
              <a:gd name="connsiteX4" fmla="*/ 43174 w 43199"/>
              <a:gd name="connsiteY4" fmla="*/ 19794 h 43200"/>
              <a:gd name="connsiteX5" fmla="*/ 43174 w 43199"/>
              <a:gd name="connsiteY5" fmla="*/ 0 h 43200"/>
              <a:gd name="connsiteX6" fmla="*/ 0 w 43199"/>
              <a:gd name="connsiteY6" fmla="*/ 0 h 43200"/>
              <a:gd name="connsiteX7" fmla="*/ 0 w 43199"/>
              <a:gd name="connsiteY7" fmla="*/ 43200 h 43200"/>
              <a:gd name="connsiteX8" fmla="*/ 43174 w 43199"/>
              <a:gd name="connsiteY8" fmla="*/ 43200 h 43200"/>
              <a:gd name="connsiteX9" fmla="*/ 43174 w 43199"/>
              <a:gd name="connsiteY9" fmla="*/ 23405 h 43200"/>
              <a:gd name="connsiteX10" fmla="*/ 43174 w 43199"/>
              <a:gd name="connsiteY10" fmla="*/ 23405 h 43200"/>
              <a:gd name="connsiteX0" fmla="*/ 43174 w 43199"/>
              <a:gd name="connsiteY0" fmla="*/ 23405 h 43200"/>
              <a:gd name="connsiteX1" fmla="*/ 43199 w 43199"/>
              <a:gd name="connsiteY1" fmla="*/ 23405 h 43200"/>
              <a:gd name="connsiteX2" fmla="*/ 43199 w 43199"/>
              <a:gd name="connsiteY2" fmla="*/ 19794 h 43200"/>
              <a:gd name="connsiteX3" fmla="*/ 43199 w 43199"/>
              <a:gd name="connsiteY3" fmla="*/ 19794 h 43200"/>
              <a:gd name="connsiteX4" fmla="*/ 43174 w 43199"/>
              <a:gd name="connsiteY4" fmla="*/ 0 h 43200"/>
              <a:gd name="connsiteX5" fmla="*/ 0 w 43199"/>
              <a:gd name="connsiteY5" fmla="*/ 0 h 43200"/>
              <a:gd name="connsiteX6" fmla="*/ 0 w 43199"/>
              <a:gd name="connsiteY6" fmla="*/ 43200 h 43200"/>
              <a:gd name="connsiteX7" fmla="*/ 43174 w 43199"/>
              <a:gd name="connsiteY7" fmla="*/ 43200 h 43200"/>
              <a:gd name="connsiteX8" fmla="*/ 43174 w 43199"/>
              <a:gd name="connsiteY8" fmla="*/ 23405 h 43200"/>
              <a:gd name="connsiteX9" fmla="*/ 43174 w 43199"/>
              <a:gd name="connsiteY9" fmla="*/ 23405 h 43200"/>
              <a:gd name="connsiteX0" fmla="*/ 43174 w 43199"/>
              <a:gd name="connsiteY0" fmla="*/ 23405 h 43200"/>
              <a:gd name="connsiteX1" fmla="*/ 43199 w 43199"/>
              <a:gd name="connsiteY1" fmla="*/ 23405 h 43200"/>
              <a:gd name="connsiteX2" fmla="*/ 43199 w 43199"/>
              <a:gd name="connsiteY2" fmla="*/ 19794 h 43200"/>
              <a:gd name="connsiteX3" fmla="*/ 43199 w 43199"/>
              <a:gd name="connsiteY3" fmla="*/ 19794 h 43200"/>
              <a:gd name="connsiteX4" fmla="*/ 43174 w 43199"/>
              <a:gd name="connsiteY4" fmla="*/ 0 h 43200"/>
              <a:gd name="connsiteX5" fmla="*/ 0 w 43199"/>
              <a:gd name="connsiteY5" fmla="*/ 0 h 43200"/>
              <a:gd name="connsiteX6" fmla="*/ 0 w 43199"/>
              <a:gd name="connsiteY6" fmla="*/ 43200 h 43200"/>
              <a:gd name="connsiteX7" fmla="*/ 43174 w 43199"/>
              <a:gd name="connsiteY7" fmla="*/ 43200 h 43200"/>
              <a:gd name="connsiteX8" fmla="*/ 43174 w 43199"/>
              <a:gd name="connsiteY8" fmla="*/ 23405 h 43200"/>
              <a:gd name="connsiteX0" fmla="*/ 43174 w 43199"/>
              <a:gd name="connsiteY0" fmla="*/ 43200 h 43200"/>
              <a:gd name="connsiteX1" fmla="*/ 43199 w 43199"/>
              <a:gd name="connsiteY1" fmla="*/ 23405 h 43200"/>
              <a:gd name="connsiteX2" fmla="*/ 43199 w 43199"/>
              <a:gd name="connsiteY2" fmla="*/ 19794 h 43200"/>
              <a:gd name="connsiteX3" fmla="*/ 43199 w 43199"/>
              <a:gd name="connsiteY3" fmla="*/ 19794 h 43200"/>
              <a:gd name="connsiteX4" fmla="*/ 43174 w 43199"/>
              <a:gd name="connsiteY4" fmla="*/ 0 h 43200"/>
              <a:gd name="connsiteX5" fmla="*/ 0 w 43199"/>
              <a:gd name="connsiteY5" fmla="*/ 0 h 43200"/>
              <a:gd name="connsiteX6" fmla="*/ 0 w 43199"/>
              <a:gd name="connsiteY6" fmla="*/ 43200 h 43200"/>
              <a:gd name="connsiteX7" fmla="*/ 43174 w 43199"/>
              <a:gd name="connsiteY7" fmla="*/ 43200 h 43200"/>
              <a:gd name="connsiteX0" fmla="*/ 43174 w 43199"/>
              <a:gd name="connsiteY0" fmla="*/ 43200 h 43200"/>
              <a:gd name="connsiteX1" fmla="*/ 43199 w 43199"/>
              <a:gd name="connsiteY1" fmla="*/ 23405 h 43200"/>
              <a:gd name="connsiteX2" fmla="*/ 43199 w 43199"/>
              <a:gd name="connsiteY2" fmla="*/ 19794 h 43200"/>
              <a:gd name="connsiteX3" fmla="*/ 43174 w 43199"/>
              <a:gd name="connsiteY3" fmla="*/ 0 h 43200"/>
              <a:gd name="connsiteX4" fmla="*/ 0 w 43199"/>
              <a:gd name="connsiteY4" fmla="*/ 0 h 43200"/>
              <a:gd name="connsiteX5" fmla="*/ 0 w 43199"/>
              <a:gd name="connsiteY5" fmla="*/ 43200 h 43200"/>
              <a:gd name="connsiteX6" fmla="*/ 43174 w 43199"/>
              <a:gd name="connsiteY6" fmla="*/ 43200 h 43200"/>
              <a:gd name="connsiteX0" fmla="*/ 43174 w 46380"/>
              <a:gd name="connsiteY0" fmla="*/ 43200 h 43200"/>
              <a:gd name="connsiteX1" fmla="*/ 43199 w 46380"/>
              <a:gd name="connsiteY1" fmla="*/ 19794 h 43200"/>
              <a:gd name="connsiteX2" fmla="*/ 43174 w 46380"/>
              <a:gd name="connsiteY2" fmla="*/ 0 h 43200"/>
              <a:gd name="connsiteX3" fmla="*/ 0 w 46380"/>
              <a:gd name="connsiteY3" fmla="*/ 0 h 43200"/>
              <a:gd name="connsiteX4" fmla="*/ 0 w 46380"/>
              <a:gd name="connsiteY4" fmla="*/ 43200 h 43200"/>
              <a:gd name="connsiteX5" fmla="*/ 43174 w 46380"/>
              <a:gd name="connsiteY5" fmla="*/ 43200 h 43200"/>
              <a:gd name="connsiteX0" fmla="*/ 43174 w 43199"/>
              <a:gd name="connsiteY0" fmla="*/ 43200 h 43200"/>
              <a:gd name="connsiteX1" fmla="*/ 43199 w 43199"/>
              <a:gd name="connsiteY1" fmla="*/ 19794 h 43200"/>
              <a:gd name="connsiteX2" fmla="*/ 43174 w 43199"/>
              <a:gd name="connsiteY2" fmla="*/ 0 h 43200"/>
              <a:gd name="connsiteX3" fmla="*/ 0 w 43199"/>
              <a:gd name="connsiteY3" fmla="*/ 0 h 43200"/>
              <a:gd name="connsiteX4" fmla="*/ 0 w 43199"/>
              <a:gd name="connsiteY4" fmla="*/ 43200 h 43200"/>
              <a:gd name="connsiteX5" fmla="*/ 43174 w 43199"/>
              <a:gd name="connsiteY5" fmla="*/ 43200 h 43200"/>
              <a:gd name="connsiteX0" fmla="*/ 43174 w 43174"/>
              <a:gd name="connsiteY0" fmla="*/ 43200 h 43200"/>
              <a:gd name="connsiteX1" fmla="*/ 43174 w 43174"/>
              <a:gd name="connsiteY1" fmla="*/ 0 h 43200"/>
              <a:gd name="connsiteX2" fmla="*/ 0 w 43174"/>
              <a:gd name="connsiteY2" fmla="*/ 0 h 43200"/>
              <a:gd name="connsiteX3" fmla="*/ 0 w 43174"/>
              <a:gd name="connsiteY3" fmla="*/ 43200 h 43200"/>
              <a:gd name="connsiteX4" fmla="*/ 43174 w 43174"/>
              <a:gd name="connsiteY4" fmla="*/ 43200 h 43200"/>
              <a:gd name="connsiteX0" fmla="*/ 43174 w 43174"/>
              <a:gd name="connsiteY0" fmla="*/ 43200 h 43200"/>
              <a:gd name="connsiteX1" fmla="*/ 43174 w 43174"/>
              <a:gd name="connsiteY1" fmla="*/ 0 h 43200"/>
              <a:gd name="connsiteX2" fmla="*/ 0 w 43174"/>
              <a:gd name="connsiteY2" fmla="*/ 0 h 43200"/>
              <a:gd name="connsiteX3" fmla="*/ 0 w 43174"/>
              <a:gd name="connsiteY3" fmla="*/ 43200 h 43200"/>
              <a:gd name="connsiteX4" fmla="*/ 43174 w 43174"/>
              <a:gd name="connsiteY4" fmla="*/ 43200 h 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174" h="43200" fill="norm" stroke="0" extrusionOk="0">
                <a:moveTo>
                  <a:pt x="43174" y="43200"/>
                </a:moveTo>
                <a:lnTo>
                  <a:pt x="43174" y="0"/>
                </a:lnTo>
                <a:lnTo>
                  <a:pt x="0" y="0"/>
                </a:lnTo>
                <a:lnTo>
                  <a:pt x="0" y="43200"/>
                </a:lnTo>
                <a:lnTo>
                  <a:pt x="43174" y="432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547679793" name="Shape 1103"/>
          <p:cNvSpPr>
            <a:spLocks noChangeArrowheads="1" noGrp="1"/>
          </p:cNvSpPr>
          <p:nvPr userDrawn="1"/>
        </p:nvSpPr>
        <p:spPr bwMode="auto">
          <a:xfrm>
            <a:off x="183165" y="101751"/>
            <a:ext cx="7789614" cy="585789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199" y="21599"/>
                </a:moveTo>
                <a:lnTo>
                  <a:pt x="43199" y="21599"/>
                </a:lnTo>
                <a:lnTo>
                  <a:pt x="43199" y="21599"/>
                </a:lnTo>
                <a:cubicBezTo>
                  <a:pt x="43199" y="21599"/>
                  <a:pt x="43199" y="21599"/>
                  <a:pt x="43199" y="21599"/>
                </a:cubicBezTo>
                <a:lnTo>
                  <a:pt x="43199" y="21599"/>
                </a:lnTo>
                <a:lnTo>
                  <a:pt x="43199" y="21599"/>
                </a:lnTo>
                <a:cubicBezTo>
                  <a:pt x="43199" y="33449"/>
                  <a:pt x="33448" y="43199"/>
                  <a:pt x="21600" y="43199"/>
                </a:cubicBezTo>
                <a:lnTo>
                  <a:pt x="21600" y="43199"/>
                </a:lnTo>
                <a:cubicBezTo>
                  <a:pt x="9749" y="43199"/>
                  <a:pt x="0" y="33449"/>
                  <a:pt x="0" y="21599"/>
                </a:cubicBezTo>
                <a:lnTo>
                  <a:pt x="0" y="21599"/>
                </a:lnTo>
                <a:cubicBezTo>
                  <a:pt x="0" y="9750"/>
                  <a:pt x="9749" y="0"/>
                  <a:pt x="21600" y="0"/>
                </a:cubicBezTo>
                <a:lnTo>
                  <a:pt x="21600" y="0"/>
                </a:lnTo>
                <a:cubicBezTo>
                  <a:pt x="33448" y="0"/>
                  <a:pt x="43199" y="9750"/>
                  <a:pt x="43199" y="21599"/>
                </a:cubicBezTo>
              </a:path>
            </a:pathLst>
          </a:custGeom>
          <a:solidFill>
            <a:srgbClr val="FFFFFF">
              <a:alpha val="1568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270375034" name="Shape 1104"/>
          <p:cNvSpPr>
            <a:spLocks noChangeArrowheads="1" noGrp="1"/>
          </p:cNvSpPr>
          <p:nvPr userDrawn="1"/>
        </p:nvSpPr>
        <p:spPr bwMode="auto">
          <a:xfrm>
            <a:off x="244971" y="130323"/>
            <a:ext cx="7610403" cy="5723438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600"/>
                </a:moveTo>
                <a:lnTo>
                  <a:pt x="43200" y="21600"/>
                </a:lnTo>
                <a:lnTo>
                  <a:pt x="43200" y="21600"/>
                </a:lnTo>
                <a:cubicBezTo>
                  <a:pt x="43200" y="21600"/>
                  <a:pt x="43200" y="21600"/>
                  <a:pt x="43200" y="21600"/>
                </a:cubicBezTo>
                <a:lnTo>
                  <a:pt x="43200" y="21600"/>
                </a:lnTo>
                <a:lnTo>
                  <a:pt x="43200" y="21600"/>
                </a:lnTo>
                <a:cubicBezTo>
                  <a:pt x="43200" y="33449"/>
                  <a:pt x="33450" y="43200"/>
                  <a:pt x="21600" y="43200"/>
                </a:cubicBezTo>
                <a:lnTo>
                  <a:pt x="21600" y="43200"/>
                </a:lnTo>
                <a:cubicBezTo>
                  <a:pt x="9749" y="43200"/>
                  <a:pt x="0" y="33449"/>
                  <a:pt x="0" y="21600"/>
                </a:cubicBezTo>
                <a:lnTo>
                  <a:pt x="0" y="21600"/>
                </a:lnTo>
                <a:cubicBezTo>
                  <a:pt x="0" y="9751"/>
                  <a:pt x="9749" y="0"/>
                  <a:pt x="21600" y="0"/>
                </a:cubicBezTo>
                <a:lnTo>
                  <a:pt x="21600" y="0"/>
                </a:lnTo>
                <a:cubicBezTo>
                  <a:pt x="33450" y="0"/>
                  <a:pt x="43200" y="9750"/>
                  <a:pt x="43200" y="21600"/>
                </a:cubicBezTo>
              </a:path>
            </a:pathLst>
          </a:custGeom>
          <a:solidFill>
            <a:srgbClr val="FFFFFF">
              <a:alpha val="3137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397613428" name="Shape 1105"/>
          <p:cNvSpPr>
            <a:spLocks noChangeArrowheads="1" noGrp="1"/>
          </p:cNvSpPr>
          <p:nvPr userDrawn="1"/>
        </p:nvSpPr>
        <p:spPr bwMode="auto">
          <a:xfrm>
            <a:off x="306493" y="159054"/>
            <a:ext cx="7431757" cy="558883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599"/>
                </a:moveTo>
                <a:lnTo>
                  <a:pt x="43200" y="21599"/>
                </a:lnTo>
                <a:lnTo>
                  <a:pt x="43200" y="21599"/>
                </a:lnTo>
                <a:cubicBezTo>
                  <a:pt x="43200" y="21599"/>
                  <a:pt x="43200" y="21599"/>
                  <a:pt x="43200" y="21599"/>
                </a:cubicBezTo>
                <a:lnTo>
                  <a:pt x="43200" y="21599"/>
                </a:lnTo>
                <a:lnTo>
                  <a:pt x="43200" y="21599"/>
                </a:lnTo>
                <a:cubicBezTo>
                  <a:pt x="43200" y="33450"/>
                  <a:pt x="33448" y="43200"/>
                  <a:pt x="21599" y="43200"/>
                </a:cubicBezTo>
                <a:lnTo>
                  <a:pt x="21599" y="43200"/>
                </a:lnTo>
                <a:cubicBezTo>
                  <a:pt x="9749" y="43200"/>
                  <a:pt x="0" y="33450"/>
                  <a:pt x="0" y="21599"/>
                </a:cubicBezTo>
                <a:lnTo>
                  <a:pt x="0" y="21599"/>
                </a:lnTo>
                <a:cubicBezTo>
                  <a:pt x="0" y="9750"/>
                  <a:pt x="9749" y="0"/>
                  <a:pt x="21599" y="0"/>
                </a:cubicBezTo>
                <a:lnTo>
                  <a:pt x="21599" y="0"/>
                </a:lnTo>
                <a:cubicBezTo>
                  <a:pt x="33448" y="0"/>
                  <a:pt x="43200" y="9750"/>
                  <a:pt x="43200" y="21599"/>
                </a:cubicBezTo>
              </a:path>
            </a:pathLst>
          </a:custGeom>
          <a:solidFill>
            <a:srgbClr val="FFFFFF">
              <a:alpha val="4705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528126898" name="Shape 1106"/>
          <p:cNvSpPr>
            <a:spLocks noChangeArrowheads="1" noGrp="1"/>
          </p:cNvSpPr>
          <p:nvPr userDrawn="1"/>
        </p:nvSpPr>
        <p:spPr bwMode="auto">
          <a:xfrm>
            <a:off x="368021" y="187787"/>
            <a:ext cx="7252827" cy="5454378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599"/>
                </a:moveTo>
                <a:lnTo>
                  <a:pt x="43200" y="21599"/>
                </a:lnTo>
                <a:lnTo>
                  <a:pt x="43200" y="21599"/>
                </a:lnTo>
                <a:cubicBezTo>
                  <a:pt x="43200" y="21599"/>
                  <a:pt x="43200" y="21599"/>
                  <a:pt x="43200" y="21599"/>
                </a:cubicBezTo>
                <a:lnTo>
                  <a:pt x="43200" y="21599"/>
                </a:lnTo>
                <a:lnTo>
                  <a:pt x="43200" y="21599"/>
                </a:lnTo>
                <a:cubicBezTo>
                  <a:pt x="43200" y="33447"/>
                  <a:pt x="33450" y="43200"/>
                  <a:pt x="21600" y="43200"/>
                </a:cubicBezTo>
                <a:lnTo>
                  <a:pt x="21600" y="43200"/>
                </a:lnTo>
                <a:cubicBezTo>
                  <a:pt x="9750" y="43200"/>
                  <a:pt x="0" y="33447"/>
                  <a:pt x="0" y="21599"/>
                </a:cubicBezTo>
                <a:lnTo>
                  <a:pt x="0" y="21599"/>
                </a:lnTo>
                <a:cubicBezTo>
                  <a:pt x="0" y="9749"/>
                  <a:pt x="9750" y="0"/>
                  <a:pt x="21600" y="0"/>
                </a:cubicBezTo>
                <a:lnTo>
                  <a:pt x="21600" y="0"/>
                </a:lnTo>
                <a:cubicBezTo>
                  <a:pt x="33450" y="0"/>
                  <a:pt x="43200" y="9749"/>
                  <a:pt x="43200" y="21599"/>
                </a:cubicBezTo>
              </a:path>
            </a:pathLst>
          </a:custGeom>
          <a:solidFill>
            <a:srgbClr val="FFFFFF">
              <a:alpha val="6274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972436301" name="Shape 1107"/>
          <p:cNvSpPr>
            <a:spLocks noChangeArrowheads="1" noGrp="1"/>
          </p:cNvSpPr>
          <p:nvPr userDrawn="1"/>
        </p:nvSpPr>
        <p:spPr bwMode="auto">
          <a:xfrm>
            <a:off x="429541" y="216360"/>
            <a:ext cx="7074181" cy="5319929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599"/>
                </a:moveTo>
                <a:lnTo>
                  <a:pt x="43200" y="21599"/>
                </a:lnTo>
                <a:lnTo>
                  <a:pt x="43200" y="21599"/>
                </a:lnTo>
                <a:cubicBezTo>
                  <a:pt x="43200" y="21599"/>
                  <a:pt x="43200" y="21599"/>
                  <a:pt x="43200" y="21599"/>
                </a:cubicBezTo>
                <a:lnTo>
                  <a:pt x="43200" y="21599"/>
                </a:lnTo>
                <a:lnTo>
                  <a:pt x="43200" y="21599"/>
                </a:lnTo>
                <a:cubicBezTo>
                  <a:pt x="43200" y="33448"/>
                  <a:pt x="33448" y="43200"/>
                  <a:pt x="21600" y="43200"/>
                </a:cubicBezTo>
                <a:lnTo>
                  <a:pt x="21600" y="43200"/>
                </a:lnTo>
                <a:cubicBezTo>
                  <a:pt x="9751" y="43200"/>
                  <a:pt x="0" y="33448"/>
                  <a:pt x="0" y="21599"/>
                </a:cubicBezTo>
                <a:lnTo>
                  <a:pt x="0" y="21599"/>
                </a:lnTo>
                <a:cubicBezTo>
                  <a:pt x="0" y="9751"/>
                  <a:pt x="9751" y="0"/>
                  <a:pt x="21600" y="0"/>
                </a:cubicBezTo>
                <a:lnTo>
                  <a:pt x="21600" y="0"/>
                </a:lnTo>
                <a:cubicBezTo>
                  <a:pt x="33448" y="0"/>
                  <a:pt x="43200" y="9751"/>
                  <a:pt x="43200" y="21599"/>
                </a:cubicBezTo>
              </a:path>
            </a:pathLst>
          </a:custGeom>
          <a:solidFill>
            <a:srgbClr val="FFFFFF">
              <a:alpha val="7843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676121594" name="Shape 1108"/>
          <p:cNvSpPr>
            <a:spLocks noChangeArrowheads="1" noGrp="1"/>
          </p:cNvSpPr>
          <p:nvPr userDrawn="1"/>
        </p:nvSpPr>
        <p:spPr bwMode="auto">
          <a:xfrm>
            <a:off x="491347" y="245090"/>
            <a:ext cx="6894970" cy="5185318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600"/>
                </a:moveTo>
                <a:lnTo>
                  <a:pt x="43200" y="21600"/>
                </a:lnTo>
                <a:lnTo>
                  <a:pt x="43200" y="21600"/>
                </a:lnTo>
                <a:cubicBezTo>
                  <a:pt x="43200" y="21600"/>
                  <a:pt x="43200" y="21600"/>
                  <a:pt x="43200" y="21600"/>
                </a:cubicBezTo>
                <a:lnTo>
                  <a:pt x="43200" y="21600"/>
                </a:lnTo>
                <a:lnTo>
                  <a:pt x="43200" y="21600"/>
                </a:lnTo>
                <a:cubicBezTo>
                  <a:pt x="43200" y="33449"/>
                  <a:pt x="33449" y="43200"/>
                  <a:pt x="21599" y="43200"/>
                </a:cubicBezTo>
                <a:lnTo>
                  <a:pt x="21599" y="43200"/>
                </a:lnTo>
                <a:cubicBezTo>
                  <a:pt x="9750" y="43200"/>
                  <a:pt x="0" y="33449"/>
                  <a:pt x="0" y="21600"/>
                </a:cubicBezTo>
                <a:lnTo>
                  <a:pt x="0" y="21600"/>
                </a:lnTo>
                <a:cubicBezTo>
                  <a:pt x="0" y="9750"/>
                  <a:pt x="9750" y="0"/>
                  <a:pt x="21599" y="0"/>
                </a:cubicBezTo>
                <a:lnTo>
                  <a:pt x="21599" y="0"/>
                </a:lnTo>
                <a:cubicBezTo>
                  <a:pt x="33449" y="0"/>
                  <a:pt x="43200" y="9750"/>
                  <a:pt x="43200" y="21600"/>
                </a:cubicBezTo>
              </a:path>
            </a:pathLst>
          </a:custGeom>
          <a:solidFill>
            <a:srgbClr val="FFFFFF">
              <a:alpha val="9411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469460921" name="Shape 1109"/>
          <p:cNvSpPr>
            <a:spLocks noChangeArrowheads="1" noGrp="1"/>
          </p:cNvSpPr>
          <p:nvPr userDrawn="1"/>
        </p:nvSpPr>
        <p:spPr bwMode="auto">
          <a:xfrm>
            <a:off x="552877" y="273821"/>
            <a:ext cx="6716041" cy="505071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600"/>
                </a:moveTo>
                <a:lnTo>
                  <a:pt x="43200" y="21600"/>
                </a:lnTo>
                <a:lnTo>
                  <a:pt x="43200" y="21600"/>
                </a:lnTo>
                <a:cubicBezTo>
                  <a:pt x="43200" y="21600"/>
                  <a:pt x="43200" y="21600"/>
                  <a:pt x="43200" y="21600"/>
                </a:cubicBezTo>
                <a:lnTo>
                  <a:pt x="43200" y="21600"/>
                </a:lnTo>
                <a:lnTo>
                  <a:pt x="43200" y="21600"/>
                </a:lnTo>
                <a:cubicBezTo>
                  <a:pt x="43200" y="33448"/>
                  <a:pt x="33449" y="43199"/>
                  <a:pt x="21600" y="43199"/>
                </a:cubicBezTo>
                <a:lnTo>
                  <a:pt x="21600" y="43199"/>
                </a:lnTo>
                <a:cubicBezTo>
                  <a:pt x="9750" y="43199"/>
                  <a:pt x="0" y="33448"/>
                  <a:pt x="0" y="21600"/>
                </a:cubicBezTo>
                <a:lnTo>
                  <a:pt x="0" y="21600"/>
                </a:lnTo>
                <a:cubicBezTo>
                  <a:pt x="0" y="9748"/>
                  <a:pt x="9750" y="0"/>
                  <a:pt x="21600" y="0"/>
                </a:cubicBezTo>
                <a:lnTo>
                  <a:pt x="21600" y="0"/>
                </a:lnTo>
                <a:cubicBezTo>
                  <a:pt x="33449" y="0"/>
                  <a:pt x="43200" y="9748"/>
                  <a:pt x="43200" y="21600"/>
                </a:cubicBezTo>
              </a:path>
            </a:pathLst>
          </a:custGeom>
          <a:solidFill>
            <a:srgbClr val="FFFFFF">
              <a:alpha val="10980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711486509" name="Shape 1110"/>
          <p:cNvSpPr>
            <a:spLocks noChangeArrowheads="1" noGrp="1"/>
          </p:cNvSpPr>
          <p:nvPr userDrawn="1"/>
        </p:nvSpPr>
        <p:spPr bwMode="auto">
          <a:xfrm>
            <a:off x="614397" y="302395"/>
            <a:ext cx="6537394" cy="4916258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199" y="21600"/>
                </a:moveTo>
                <a:lnTo>
                  <a:pt x="43199" y="21600"/>
                </a:lnTo>
                <a:lnTo>
                  <a:pt x="43199" y="21600"/>
                </a:lnTo>
                <a:cubicBezTo>
                  <a:pt x="43199" y="21600"/>
                  <a:pt x="43199" y="21600"/>
                  <a:pt x="43199" y="21600"/>
                </a:cubicBezTo>
                <a:lnTo>
                  <a:pt x="43199" y="21600"/>
                </a:lnTo>
                <a:lnTo>
                  <a:pt x="43199" y="21600"/>
                </a:lnTo>
                <a:cubicBezTo>
                  <a:pt x="43199" y="33449"/>
                  <a:pt x="33449" y="43200"/>
                  <a:pt x="21600" y="43200"/>
                </a:cubicBezTo>
                <a:lnTo>
                  <a:pt x="21600" y="43200"/>
                </a:lnTo>
                <a:cubicBezTo>
                  <a:pt x="9750" y="43200"/>
                  <a:pt x="0" y="33449"/>
                  <a:pt x="0" y="21600"/>
                </a:cubicBezTo>
                <a:lnTo>
                  <a:pt x="0" y="21600"/>
                </a:lnTo>
                <a:cubicBezTo>
                  <a:pt x="0" y="9751"/>
                  <a:pt x="9750" y="0"/>
                  <a:pt x="21600" y="0"/>
                </a:cubicBezTo>
                <a:lnTo>
                  <a:pt x="21600" y="0"/>
                </a:lnTo>
                <a:cubicBezTo>
                  <a:pt x="33449" y="0"/>
                  <a:pt x="43199" y="9751"/>
                  <a:pt x="43199" y="21600"/>
                </a:cubicBezTo>
              </a:path>
            </a:pathLst>
          </a:custGeom>
          <a:solidFill>
            <a:srgbClr val="FFFFFF">
              <a:alpha val="12549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252509782" name="Shape 1111"/>
          <p:cNvSpPr>
            <a:spLocks noChangeArrowheads="1" noGrp="1"/>
          </p:cNvSpPr>
          <p:nvPr userDrawn="1"/>
        </p:nvSpPr>
        <p:spPr bwMode="auto">
          <a:xfrm>
            <a:off x="676203" y="331128"/>
            <a:ext cx="6358183" cy="478165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199" y="21600"/>
                </a:moveTo>
                <a:lnTo>
                  <a:pt x="43199" y="21600"/>
                </a:lnTo>
                <a:lnTo>
                  <a:pt x="43199" y="21600"/>
                </a:lnTo>
                <a:cubicBezTo>
                  <a:pt x="43199" y="21600"/>
                  <a:pt x="43199" y="21600"/>
                  <a:pt x="43199" y="21600"/>
                </a:cubicBezTo>
                <a:lnTo>
                  <a:pt x="43199" y="21600"/>
                </a:lnTo>
                <a:lnTo>
                  <a:pt x="43199" y="21600"/>
                </a:lnTo>
                <a:cubicBezTo>
                  <a:pt x="43199" y="33449"/>
                  <a:pt x="33449" y="43199"/>
                  <a:pt x="21598" y="43199"/>
                </a:cubicBezTo>
                <a:lnTo>
                  <a:pt x="21598" y="43199"/>
                </a:lnTo>
                <a:cubicBezTo>
                  <a:pt x="9750" y="43199"/>
                  <a:pt x="0" y="33449"/>
                  <a:pt x="0" y="21600"/>
                </a:cubicBezTo>
                <a:lnTo>
                  <a:pt x="0" y="21600"/>
                </a:lnTo>
                <a:cubicBezTo>
                  <a:pt x="0" y="9750"/>
                  <a:pt x="9750" y="0"/>
                  <a:pt x="21598" y="0"/>
                </a:cubicBezTo>
                <a:lnTo>
                  <a:pt x="21598" y="0"/>
                </a:lnTo>
                <a:cubicBezTo>
                  <a:pt x="33449" y="0"/>
                  <a:pt x="43199" y="9750"/>
                  <a:pt x="43199" y="21600"/>
                </a:cubicBezTo>
              </a:path>
            </a:pathLst>
          </a:custGeom>
          <a:solidFill>
            <a:srgbClr val="FFFFFF">
              <a:alpha val="14117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878597185" name="Shape 1112"/>
          <p:cNvSpPr>
            <a:spLocks noChangeArrowheads="1" noGrp="1"/>
          </p:cNvSpPr>
          <p:nvPr userDrawn="1"/>
        </p:nvSpPr>
        <p:spPr bwMode="auto">
          <a:xfrm>
            <a:off x="737731" y="359857"/>
            <a:ext cx="6179254" cy="4647039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600"/>
                </a:moveTo>
                <a:lnTo>
                  <a:pt x="43200" y="21600"/>
                </a:lnTo>
                <a:lnTo>
                  <a:pt x="43200" y="21600"/>
                </a:lnTo>
                <a:cubicBezTo>
                  <a:pt x="43200" y="21600"/>
                  <a:pt x="43200" y="21600"/>
                  <a:pt x="43200" y="21600"/>
                </a:cubicBezTo>
                <a:lnTo>
                  <a:pt x="43200" y="21600"/>
                </a:lnTo>
                <a:lnTo>
                  <a:pt x="43200" y="21600"/>
                </a:lnTo>
                <a:cubicBezTo>
                  <a:pt x="43200" y="33449"/>
                  <a:pt x="33448" y="43199"/>
                  <a:pt x="21599" y="43199"/>
                </a:cubicBezTo>
                <a:lnTo>
                  <a:pt x="21599" y="43199"/>
                </a:lnTo>
                <a:cubicBezTo>
                  <a:pt x="9750" y="43199"/>
                  <a:pt x="0" y="33449"/>
                  <a:pt x="0" y="21600"/>
                </a:cubicBezTo>
                <a:lnTo>
                  <a:pt x="0" y="21600"/>
                </a:lnTo>
                <a:cubicBezTo>
                  <a:pt x="0" y="9751"/>
                  <a:pt x="9750" y="0"/>
                  <a:pt x="21599" y="0"/>
                </a:cubicBezTo>
                <a:lnTo>
                  <a:pt x="21599" y="0"/>
                </a:lnTo>
                <a:cubicBezTo>
                  <a:pt x="33448" y="0"/>
                  <a:pt x="43200" y="9751"/>
                  <a:pt x="43200" y="21599"/>
                </a:cubicBezTo>
              </a:path>
            </a:pathLst>
          </a:custGeom>
          <a:solidFill>
            <a:srgbClr val="FFFFFF">
              <a:alpha val="15686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390248037" name="Shape 1113"/>
          <p:cNvSpPr>
            <a:spLocks noChangeArrowheads="1" noGrp="1"/>
          </p:cNvSpPr>
          <p:nvPr userDrawn="1"/>
        </p:nvSpPr>
        <p:spPr bwMode="auto">
          <a:xfrm>
            <a:off x="799253" y="388590"/>
            <a:ext cx="6000607" cy="451243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599"/>
                </a:moveTo>
                <a:lnTo>
                  <a:pt x="43200" y="21599"/>
                </a:lnTo>
                <a:lnTo>
                  <a:pt x="43200" y="21599"/>
                </a:lnTo>
                <a:cubicBezTo>
                  <a:pt x="43200" y="21599"/>
                  <a:pt x="43200" y="21599"/>
                  <a:pt x="43200" y="21599"/>
                </a:cubicBezTo>
                <a:lnTo>
                  <a:pt x="43200" y="21599"/>
                </a:lnTo>
                <a:lnTo>
                  <a:pt x="43200" y="21599"/>
                </a:lnTo>
                <a:cubicBezTo>
                  <a:pt x="43200" y="33449"/>
                  <a:pt x="33449" y="43200"/>
                  <a:pt x="21600" y="43200"/>
                </a:cubicBezTo>
                <a:lnTo>
                  <a:pt x="21600" y="43200"/>
                </a:lnTo>
                <a:cubicBezTo>
                  <a:pt x="9750" y="43200"/>
                  <a:pt x="0" y="33449"/>
                  <a:pt x="0" y="21599"/>
                </a:cubicBezTo>
                <a:lnTo>
                  <a:pt x="0" y="21599"/>
                </a:lnTo>
                <a:cubicBezTo>
                  <a:pt x="0" y="9749"/>
                  <a:pt x="9750" y="0"/>
                  <a:pt x="21600" y="0"/>
                </a:cubicBezTo>
                <a:lnTo>
                  <a:pt x="21600" y="0"/>
                </a:lnTo>
                <a:cubicBezTo>
                  <a:pt x="33449" y="0"/>
                  <a:pt x="43200" y="9749"/>
                  <a:pt x="43200" y="21599"/>
                </a:cubicBezTo>
              </a:path>
            </a:pathLst>
          </a:custGeom>
          <a:solidFill>
            <a:srgbClr val="FFFFFF">
              <a:alpha val="17647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839318733" name="Shape 1114"/>
          <p:cNvSpPr>
            <a:spLocks noChangeArrowheads="1" noGrp="1"/>
          </p:cNvSpPr>
          <p:nvPr userDrawn="1"/>
        </p:nvSpPr>
        <p:spPr bwMode="auto">
          <a:xfrm>
            <a:off x="860777" y="417163"/>
            <a:ext cx="5821679" cy="4377979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600"/>
                </a:moveTo>
                <a:lnTo>
                  <a:pt x="43200" y="21600"/>
                </a:lnTo>
                <a:lnTo>
                  <a:pt x="43200" y="21600"/>
                </a:lnTo>
                <a:cubicBezTo>
                  <a:pt x="43200" y="21600"/>
                  <a:pt x="43200" y="21600"/>
                  <a:pt x="43200" y="21600"/>
                </a:cubicBezTo>
                <a:lnTo>
                  <a:pt x="43200" y="21600"/>
                </a:lnTo>
                <a:lnTo>
                  <a:pt x="43200" y="21600"/>
                </a:lnTo>
                <a:cubicBezTo>
                  <a:pt x="43200" y="33449"/>
                  <a:pt x="33449" y="43200"/>
                  <a:pt x="21599" y="43200"/>
                </a:cubicBezTo>
                <a:lnTo>
                  <a:pt x="21599" y="43200"/>
                </a:lnTo>
                <a:cubicBezTo>
                  <a:pt x="9750" y="43200"/>
                  <a:pt x="0" y="33449"/>
                  <a:pt x="0" y="21600"/>
                </a:cubicBezTo>
                <a:lnTo>
                  <a:pt x="0" y="21600"/>
                </a:lnTo>
                <a:cubicBezTo>
                  <a:pt x="0" y="9750"/>
                  <a:pt x="9750" y="0"/>
                  <a:pt x="21599" y="0"/>
                </a:cubicBezTo>
                <a:lnTo>
                  <a:pt x="21599" y="0"/>
                </a:lnTo>
                <a:cubicBezTo>
                  <a:pt x="33449" y="0"/>
                  <a:pt x="43200" y="9750"/>
                  <a:pt x="43200" y="21600"/>
                </a:cubicBezTo>
              </a:path>
            </a:pathLst>
          </a:custGeom>
          <a:solidFill>
            <a:srgbClr val="FFFFFF">
              <a:alpha val="19215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459918589" name="Shape 1115"/>
          <p:cNvSpPr>
            <a:spLocks noChangeArrowheads="1" noGrp="1"/>
          </p:cNvSpPr>
          <p:nvPr userDrawn="1"/>
        </p:nvSpPr>
        <p:spPr bwMode="auto">
          <a:xfrm>
            <a:off x="922587" y="445894"/>
            <a:ext cx="5642750" cy="4243529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599"/>
                </a:moveTo>
                <a:lnTo>
                  <a:pt x="43200" y="21599"/>
                </a:lnTo>
                <a:lnTo>
                  <a:pt x="43200" y="21599"/>
                </a:lnTo>
                <a:cubicBezTo>
                  <a:pt x="43200" y="21599"/>
                  <a:pt x="43200" y="21599"/>
                  <a:pt x="43200" y="21599"/>
                </a:cubicBezTo>
                <a:lnTo>
                  <a:pt x="43200" y="21599"/>
                </a:lnTo>
                <a:lnTo>
                  <a:pt x="43200" y="21599"/>
                </a:lnTo>
                <a:cubicBezTo>
                  <a:pt x="43200" y="33449"/>
                  <a:pt x="33448" y="43200"/>
                  <a:pt x="21600" y="43200"/>
                </a:cubicBezTo>
                <a:lnTo>
                  <a:pt x="21600" y="43200"/>
                </a:lnTo>
                <a:cubicBezTo>
                  <a:pt x="9748" y="43200"/>
                  <a:pt x="0" y="33449"/>
                  <a:pt x="0" y="21599"/>
                </a:cubicBezTo>
                <a:lnTo>
                  <a:pt x="0" y="21599"/>
                </a:lnTo>
                <a:cubicBezTo>
                  <a:pt x="0" y="9750"/>
                  <a:pt x="9748" y="0"/>
                  <a:pt x="21600" y="0"/>
                </a:cubicBezTo>
                <a:lnTo>
                  <a:pt x="21600" y="0"/>
                </a:lnTo>
                <a:cubicBezTo>
                  <a:pt x="33448" y="0"/>
                  <a:pt x="43200" y="9750"/>
                  <a:pt x="43200" y="21599"/>
                </a:cubicBezTo>
              </a:path>
            </a:pathLst>
          </a:custGeom>
          <a:solidFill>
            <a:srgbClr val="FFFFFF">
              <a:alpha val="20784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22843610" name="Shape 1116"/>
          <p:cNvSpPr>
            <a:spLocks noChangeArrowheads="1" noGrp="1"/>
          </p:cNvSpPr>
          <p:nvPr userDrawn="1"/>
        </p:nvSpPr>
        <p:spPr bwMode="auto">
          <a:xfrm>
            <a:off x="984107" y="474624"/>
            <a:ext cx="5463821" cy="4108918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199" y="21599"/>
                </a:moveTo>
                <a:lnTo>
                  <a:pt x="43199" y="21599"/>
                </a:lnTo>
                <a:lnTo>
                  <a:pt x="43199" y="21599"/>
                </a:lnTo>
                <a:cubicBezTo>
                  <a:pt x="43199" y="21599"/>
                  <a:pt x="43199" y="21599"/>
                  <a:pt x="43199" y="21599"/>
                </a:cubicBezTo>
                <a:lnTo>
                  <a:pt x="43199" y="21599"/>
                </a:lnTo>
                <a:lnTo>
                  <a:pt x="43199" y="21599"/>
                </a:lnTo>
                <a:cubicBezTo>
                  <a:pt x="43199" y="33448"/>
                  <a:pt x="33448" y="43200"/>
                  <a:pt x="21599" y="43200"/>
                </a:cubicBezTo>
                <a:lnTo>
                  <a:pt x="21599" y="43200"/>
                </a:lnTo>
                <a:cubicBezTo>
                  <a:pt x="9750" y="43200"/>
                  <a:pt x="0" y="33448"/>
                  <a:pt x="0" y="21599"/>
                </a:cubicBezTo>
                <a:lnTo>
                  <a:pt x="0" y="21599"/>
                </a:lnTo>
                <a:cubicBezTo>
                  <a:pt x="0" y="9749"/>
                  <a:pt x="9750" y="0"/>
                  <a:pt x="21599" y="0"/>
                </a:cubicBezTo>
                <a:lnTo>
                  <a:pt x="21599" y="0"/>
                </a:lnTo>
                <a:cubicBezTo>
                  <a:pt x="33448" y="0"/>
                  <a:pt x="43199" y="9749"/>
                  <a:pt x="43199" y="21599"/>
                </a:cubicBezTo>
              </a:path>
            </a:pathLst>
          </a:custGeom>
          <a:solidFill>
            <a:srgbClr val="FFFFFF">
              <a:alpha val="22352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062151007" name="Shape 1117"/>
          <p:cNvSpPr>
            <a:spLocks noChangeArrowheads="1" noGrp="1"/>
          </p:cNvSpPr>
          <p:nvPr userDrawn="1"/>
        </p:nvSpPr>
        <p:spPr bwMode="auto">
          <a:xfrm>
            <a:off x="1045632" y="503197"/>
            <a:ext cx="5284893" cy="3974469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599"/>
                </a:moveTo>
                <a:lnTo>
                  <a:pt x="43200" y="21599"/>
                </a:lnTo>
                <a:lnTo>
                  <a:pt x="43200" y="21599"/>
                </a:lnTo>
                <a:cubicBezTo>
                  <a:pt x="43200" y="21599"/>
                  <a:pt x="43200" y="21599"/>
                  <a:pt x="43200" y="21599"/>
                </a:cubicBezTo>
                <a:lnTo>
                  <a:pt x="43200" y="21599"/>
                </a:lnTo>
                <a:lnTo>
                  <a:pt x="43200" y="21599"/>
                </a:lnTo>
                <a:cubicBezTo>
                  <a:pt x="43200" y="33449"/>
                  <a:pt x="33450" y="43200"/>
                  <a:pt x="21599" y="43200"/>
                </a:cubicBezTo>
                <a:lnTo>
                  <a:pt x="21599" y="43200"/>
                </a:lnTo>
                <a:cubicBezTo>
                  <a:pt x="9751" y="43200"/>
                  <a:pt x="0" y="33449"/>
                  <a:pt x="0" y="21599"/>
                </a:cubicBezTo>
                <a:lnTo>
                  <a:pt x="0" y="21599"/>
                </a:lnTo>
                <a:cubicBezTo>
                  <a:pt x="0" y="9750"/>
                  <a:pt x="9751" y="0"/>
                  <a:pt x="21599" y="0"/>
                </a:cubicBezTo>
                <a:lnTo>
                  <a:pt x="21599" y="0"/>
                </a:lnTo>
                <a:cubicBezTo>
                  <a:pt x="33450" y="0"/>
                  <a:pt x="43200" y="9750"/>
                  <a:pt x="43200" y="21599"/>
                </a:cubicBezTo>
              </a:path>
            </a:pathLst>
          </a:custGeom>
          <a:solidFill>
            <a:srgbClr val="FFFFFF">
              <a:alpha val="23921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775038672" name="Shape 1118"/>
          <p:cNvSpPr>
            <a:spLocks noChangeArrowheads="1" noGrp="1"/>
          </p:cNvSpPr>
          <p:nvPr userDrawn="1"/>
        </p:nvSpPr>
        <p:spPr bwMode="auto">
          <a:xfrm>
            <a:off x="1107443" y="531930"/>
            <a:ext cx="5105963" cy="3839859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600"/>
                </a:moveTo>
                <a:lnTo>
                  <a:pt x="43200" y="21600"/>
                </a:lnTo>
                <a:lnTo>
                  <a:pt x="43200" y="21600"/>
                </a:lnTo>
                <a:cubicBezTo>
                  <a:pt x="43200" y="21600"/>
                  <a:pt x="43200" y="21600"/>
                  <a:pt x="43200" y="21600"/>
                </a:cubicBezTo>
                <a:lnTo>
                  <a:pt x="43200" y="21600"/>
                </a:lnTo>
                <a:lnTo>
                  <a:pt x="43200" y="21600"/>
                </a:lnTo>
                <a:cubicBezTo>
                  <a:pt x="43200" y="33449"/>
                  <a:pt x="33448" y="43200"/>
                  <a:pt x="21599" y="43200"/>
                </a:cubicBezTo>
                <a:lnTo>
                  <a:pt x="21599" y="43200"/>
                </a:lnTo>
                <a:cubicBezTo>
                  <a:pt x="9749" y="43200"/>
                  <a:pt x="0" y="33449"/>
                  <a:pt x="0" y="21600"/>
                </a:cubicBezTo>
                <a:lnTo>
                  <a:pt x="0" y="21600"/>
                </a:lnTo>
                <a:cubicBezTo>
                  <a:pt x="0" y="9750"/>
                  <a:pt x="9749" y="0"/>
                  <a:pt x="21599" y="0"/>
                </a:cubicBezTo>
                <a:lnTo>
                  <a:pt x="21599" y="0"/>
                </a:lnTo>
                <a:cubicBezTo>
                  <a:pt x="33448" y="0"/>
                  <a:pt x="43200" y="9750"/>
                  <a:pt x="43200" y="21600"/>
                </a:cubicBezTo>
              </a:path>
            </a:pathLst>
          </a:custGeom>
          <a:solidFill>
            <a:srgbClr val="FFFFFF">
              <a:alpha val="25490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004405179" name="Shape 1119"/>
          <p:cNvSpPr>
            <a:spLocks noChangeArrowheads="1" noGrp="1"/>
          </p:cNvSpPr>
          <p:nvPr userDrawn="1"/>
        </p:nvSpPr>
        <p:spPr bwMode="auto">
          <a:xfrm>
            <a:off x="1168963" y="560659"/>
            <a:ext cx="4927034" cy="370525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21600"/>
                </a:moveTo>
                <a:lnTo>
                  <a:pt x="43200" y="21600"/>
                </a:lnTo>
                <a:lnTo>
                  <a:pt x="43200" y="21600"/>
                </a:lnTo>
                <a:cubicBezTo>
                  <a:pt x="43200" y="21600"/>
                  <a:pt x="43200" y="21600"/>
                  <a:pt x="43200" y="21600"/>
                </a:cubicBezTo>
                <a:lnTo>
                  <a:pt x="43200" y="21600"/>
                </a:lnTo>
                <a:lnTo>
                  <a:pt x="43200" y="21600"/>
                </a:lnTo>
                <a:cubicBezTo>
                  <a:pt x="43200" y="33448"/>
                  <a:pt x="33450" y="43200"/>
                  <a:pt x="21600" y="43200"/>
                </a:cubicBezTo>
                <a:lnTo>
                  <a:pt x="21600" y="43200"/>
                </a:lnTo>
                <a:cubicBezTo>
                  <a:pt x="9749" y="43200"/>
                  <a:pt x="0" y="33448"/>
                  <a:pt x="0" y="21600"/>
                </a:cubicBezTo>
                <a:lnTo>
                  <a:pt x="0" y="21600"/>
                </a:lnTo>
                <a:cubicBezTo>
                  <a:pt x="0" y="9749"/>
                  <a:pt x="9749" y="0"/>
                  <a:pt x="21600" y="0"/>
                </a:cubicBezTo>
                <a:lnTo>
                  <a:pt x="21600" y="0"/>
                </a:lnTo>
                <a:cubicBezTo>
                  <a:pt x="33450" y="0"/>
                  <a:pt x="43200" y="9749"/>
                  <a:pt x="43200" y="21600"/>
                </a:cubicBezTo>
              </a:path>
            </a:pathLst>
          </a:custGeom>
          <a:solidFill>
            <a:srgbClr val="FFFFFF">
              <a:alpha val="27058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429932574" name="Shape 1120"/>
          <p:cNvSpPr>
            <a:spLocks noChangeArrowheads="1" noGrp="1"/>
          </p:cNvSpPr>
          <p:nvPr userDrawn="1"/>
        </p:nvSpPr>
        <p:spPr bwMode="auto">
          <a:xfrm>
            <a:off x="2023254" y="5083093"/>
            <a:ext cx="1181945" cy="888929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600" y="0"/>
                </a:moveTo>
                <a:lnTo>
                  <a:pt x="21600" y="0"/>
                </a:lnTo>
                <a:cubicBezTo>
                  <a:pt x="33534" y="0"/>
                  <a:pt x="43200" y="9673"/>
                  <a:pt x="43200" y="21599"/>
                </a:cubicBezTo>
                <a:lnTo>
                  <a:pt x="43200" y="21599"/>
                </a:lnTo>
                <a:cubicBezTo>
                  <a:pt x="43200" y="33533"/>
                  <a:pt x="33534" y="43200"/>
                  <a:pt x="21600" y="43200"/>
                </a:cubicBezTo>
                <a:lnTo>
                  <a:pt x="21600" y="43200"/>
                </a:lnTo>
                <a:cubicBezTo>
                  <a:pt x="9665" y="43200"/>
                  <a:pt x="0" y="33533"/>
                  <a:pt x="0" y="21599"/>
                </a:cubicBezTo>
                <a:lnTo>
                  <a:pt x="0" y="21599"/>
                </a:lnTo>
                <a:cubicBezTo>
                  <a:pt x="0" y="9673"/>
                  <a:pt x="9665" y="0"/>
                  <a:pt x="21600" y="0"/>
                </a:cubicBezTo>
                <a:close/>
              </a:path>
            </a:pathLst>
          </a:custGeom>
          <a:solidFill>
            <a:srgbClr val="FFFFFF">
              <a:alpha val="11764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002136991" name="Shape 1121"/>
          <p:cNvSpPr>
            <a:spLocks noChangeArrowheads="1" noGrp="1"/>
          </p:cNvSpPr>
          <p:nvPr userDrawn="1"/>
        </p:nvSpPr>
        <p:spPr bwMode="auto">
          <a:xfrm>
            <a:off x="2851007" y="4515765"/>
            <a:ext cx="1869157" cy="140562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596" y="0"/>
                </a:moveTo>
                <a:lnTo>
                  <a:pt x="21596" y="0"/>
                </a:lnTo>
                <a:cubicBezTo>
                  <a:pt x="33526" y="0"/>
                  <a:pt x="43200" y="9669"/>
                  <a:pt x="43200" y="21601"/>
                </a:cubicBezTo>
                <a:lnTo>
                  <a:pt x="43200" y="21601"/>
                </a:lnTo>
                <a:cubicBezTo>
                  <a:pt x="43200" y="33530"/>
                  <a:pt x="33526" y="43200"/>
                  <a:pt x="21596" y="43200"/>
                </a:cubicBezTo>
                <a:lnTo>
                  <a:pt x="21596" y="43200"/>
                </a:lnTo>
                <a:cubicBezTo>
                  <a:pt x="9673" y="43200"/>
                  <a:pt x="0" y="33530"/>
                  <a:pt x="0" y="21601"/>
                </a:cubicBezTo>
                <a:lnTo>
                  <a:pt x="0" y="21601"/>
                </a:lnTo>
                <a:cubicBezTo>
                  <a:pt x="0" y="9669"/>
                  <a:pt x="9673" y="0"/>
                  <a:pt x="21596" y="0"/>
                </a:cubicBezTo>
                <a:close/>
              </a:path>
            </a:pathLst>
          </a:custGeom>
          <a:solidFill>
            <a:srgbClr val="FFFFFF">
              <a:alpha val="14509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521098647" name="Shape 1124"/>
          <p:cNvSpPr>
            <a:spLocks noChangeArrowheads="1" noGrp="1"/>
          </p:cNvSpPr>
          <p:nvPr userDrawn="1"/>
        </p:nvSpPr>
        <p:spPr bwMode="auto">
          <a:xfrm>
            <a:off x="3037839" y="4457826"/>
            <a:ext cx="835941" cy="628758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600" y="0"/>
                </a:moveTo>
                <a:lnTo>
                  <a:pt x="21600" y="0"/>
                </a:lnTo>
                <a:cubicBezTo>
                  <a:pt x="33530" y="0"/>
                  <a:pt x="43200" y="9672"/>
                  <a:pt x="43200" y="21604"/>
                </a:cubicBezTo>
                <a:lnTo>
                  <a:pt x="43200" y="21604"/>
                </a:lnTo>
                <a:cubicBezTo>
                  <a:pt x="43200" y="33525"/>
                  <a:pt x="33530" y="43200"/>
                  <a:pt x="21600" y="43200"/>
                </a:cubicBezTo>
                <a:lnTo>
                  <a:pt x="21600" y="43200"/>
                </a:lnTo>
                <a:cubicBezTo>
                  <a:pt x="9669" y="43200"/>
                  <a:pt x="0" y="33525"/>
                  <a:pt x="0" y="21604"/>
                </a:cubicBezTo>
                <a:lnTo>
                  <a:pt x="0" y="21604"/>
                </a:lnTo>
                <a:cubicBezTo>
                  <a:pt x="0" y="9672"/>
                  <a:pt x="9669" y="0"/>
                  <a:pt x="21600" y="0"/>
                </a:cubicBezTo>
                <a:close/>
              </a:path>
            </a:pathLst>
          </a:custGeom>
          <a:solidFill>
            <a:srgbClr val="FFFFFF">
              <a:alpha val="784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027001877" name="Shape 1125"/>
          <p:cNvSpPr>
            <a:spLocks noChangeArrowheads="1" noGrp="1"/>
          </p:cNvSpPr>
          <p:nvPr userDrawn="1"/>
        </p:nvSpPr>
        <p:spPr bwMode="auto">
          <a:xfrm>
            <a:off x="1015999" y="4613071"/>
            <a:ext cx="685800" cy="515578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599" y="0"/>
                </a:moveTo>
                <a:lnTo>
                  <a:pt x="21599" y="0"/>
                </a:lnTo>
                <a:cubicBezTo>
                  <a:pt x="33527" y="0"/>
                  <a:pt x="43200" y="9668"/>
                  <a:pt x="43200" y="21599"/>
                </a:cubicBezTo>
                <a:lnTo>
                  <a:pt x="43200" y="21599"/>
                </a:lnTo>
                <a:cubicBezTo>
                  <a:pt x="43200" y="33530"/>
                  <a:pt x="33527" y="43200"/>
                  <a:pt x="21599" y="43200"/>
                </a:cubicBezTo>
                <a:lnTo>
                  <a:pt x="21599" y="43200"/>
                </a:lnTo>
                <a:cubicBezTo>
                  <a:pt x="9671" y="43200"/>
                  <a:pt x="0" y="33530"/>
                  <a:pt x="0" y="21599"/>
                </a:cubicBezTo>
                <a:lnTo>
                  <a:pt x="0" y="21599"/>
                </a:lnTo>
                <a:cubicBezTo>
                  <a:pt x="0" y="9668"/>
                  <a:pt x="9671" y="0"/>
                  <a:pt x="21599" y="0"/>
                </a:cubicBezTo>
                <a:close/>
              </a:path>
            </a:pathLst>
          </a:custGeom>
          <a:solidFill>
            <a:srgbClr val="FFFFFF">
              <a:alpha val="45098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432917865" name="Shape 1138"/>
          <p:cNvSpPr>
            <a:spLocks noChangeArrowheads="1" noGrp="1"/>
          </p:cNvSpPr>
          <p:nvPr userDrawn="1"/>
        </p:nvSpPr>
        <p:spPr bwMode="auto">
          <a:xfrm>
            <a:off x="2311403" y="4372901"/>
            <a:ext cx="796430" cy="598915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600" y="0"/>
                </a:moveTo>
                <a:lnTo>
                  <a:pt x="21600" y="0"/>
                </a:lnTo>
                <a:cubicBezTo>
                  <a:pt x="33525" y="0"/>
                  <a:pt x="43200" y="9675"/>
                  <a:pt x="43200" y="21594"/>
                </a:cubicBezTo>
                <a:lnTo>
                  <a:pt x="43200" y="21594"/>
                </a:lnTo>
                <a:cubicBezTo>
                  <a:pt x="43200" y="33524"/>
                  <a:pt x="33525" y="43200"/>
                  <a:pt x="21600" y="43200"/>
                </a:cubicBezTo>
                <a:lnTo>
                  <a:pt x="21600" y="43200"/>
                </a:lnTo>
                <a:cubicBezTo>
                  <a:pt x="9674" y="43200"/>
                  <a:pt x="0" y="33524"/>
                  <a:pt x="0" y="21594"/>
                </a:cubicBezTo>
                <a:lnTo>
                  <a:pt x="0" y="21594"/>
                </a:lnTo>
                <a:cubicBezTo>
                  <a:pt x="0" y="9675"/>
                  <a:pt x="9674" y="0"/>
                  <a:pt x="21600" y="0"/>
                </a:cubicBezTo>
                <a:close/>
              </a:path>
            </a:pathLst>
          </a:custGeom>
          <a:solidFill>
            <a:srgbClr val="FFFFFF">
              <a:alpha val="7843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557198847" name="Shape 1139"/>
          <p:cNvSpPr>
            <a:spLocks noChangeArrowheads="1" noGrp="1"/>
          </p:cNvSpPr>
          <p:nvPr userDrawn="1"/>
        </p:nvSpPr>
        <p:spPr bwMode="auto">
          <a:xfrm>
            <a:off x="1648462" y="4729109"/>
            <a:ext cx="755507" cy="568121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608" y="0"/>
                </a:moveTo>
                <a:lnTo>
                  <a:pt x="21608" y="0"/>
                </a:lnTo>
                <a:cubicBezTo>
                  <a:pt x="33533" y="0"/>
                  <a:pt x="43200" y="9668"/>
                  <a:pt x="43200" y="21593"/>
                </a:cubicBezTo>
                <a:lnTo>
                  <a:pt x="43200" y="21593"/>
                </a:lnTo>
                <a:cubicBezTo>
                  <a:pt x="43200" y="33519"/>
                  <a:pt x="33533" y="43200"/>
                  <a:pt x="21608" y="43200"/>
                </a:cubicBezTo>
                <a:lnTo>
                  <a:pt x="21608" y="43200"/>
                </a:lnTo>
                <a:cubicBezTo>
                  <a:pt x="9682" y="43200"/>
                  <a:pt x="0" y="33519"/>
                  <a:pt x="0" y="21593"/>
                </a:cubicBezTo>
                <a:lnTo>
                  <a:pt x="0" y="21593"/>
                </a:lnTo>
                <a:cubicBezTo>
                  <a:pt x="0" y="9668"/>
                  <a:pt x="9682" y="0"/>
                  <a:pt x="21608" y="0"/>
                </a:cubicBezTo>
                <a:close/>
              </a:path>
            </a:pathLst>
          </a:custGeom>
          <a:solidFill>
            <a:srgbClr val="FFFFFF">
              <a:alpha val="24705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562725968" name="Shape 1140"/>
          <p:cNvSpPr>
            <a:spLocks noChangeArrowheads="1" noGrp="1"/>
          </p:cNvSpPr>
          <p:nvPr userDrawn="1"/>
        </p:nvSpPr>
        <p:spPr bwMode="auto">
          <a:xfrm>
            <a:off x="1506501" y="5387076"/>
            <a:ext cx="753250" cy="566374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607" y="0"/>
                </a:moveTo>
                <a:lnTo>
                  <a:pt x="21607" y="0"/>
                </a:lnTo>
                <a:cubicBezTo>
                  <a:pt x="33536" y="0"/>
                  <a:pt x="43200" y="9673"/>
                  <a:pt x="43200" y="21599"/>
                </a:cubicBezTo>
                <a:lnTo>
                  <a:pt x="43200" y="21599"/>
                </a:lnTo>
                <a:cubicBezTo>
                  <a:pt x="43200" y="33526"/>
                  <a:pt x="33536" y="43200"/>
                  <a:pt x="21607" y="43200"/>
                </a:cubicBezTo>
                <a:lnTo>
                  <a:pt x="21607" y="43200"/>
                </a:lnTo>
                <a:cubicBezTo>
                  <a:pt x="9679" y="43200"/>
                  <a:pt x="0" y="33526"/>
                  <a:pt x="0" y="21599"/>
                </a:cubicBezTo>
                <a:lnTo>
                  <a:pt x="0" y="21599"/>
                </a:lnTo>
                <a:cubicBezTo>
                  <a:pt x="0" y="9673"/>
                  <a:pt x="9679" y="0"/>
                  <a:pt x="21607" y="0"/>
                </a:cubicBezTo>
                <a:close/>
              </a:path>
            </a:pathLst>
          </a:custGeom>
          <a:solidFill>
            <a:srgbClr val="FFFFFF">
              <a:alpha val="32549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166934633" name="Shape 1141"/>
          <p:cNvSpPr>
            <a:spLocks noChangeArrowheads="1" noGrp="1"/>
          </p:cNvSpPr>
          <p:nvPr userDrawn="1"/>
        </p:nvSpPr>
        <p:spPr bwMode="auto">
          <a:xfrm>
            <a:off x="2370101" y="5855034"/>
            <a:ext cx="893513" cy="671935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600" y="0"/>
                </a:moveTo>
                <a:lnTo>
                  <a:pt x="21600" y="0"/>
                </a:lnTo>
                <a:cubicBezTo>
                  <a:pt x="33525" y="0"/>
                  <a:pt x="43200" y="9674"/>
                  <a:pt x="43200" y="21605"/>
                </a:cubicBezTo>
                <a:lnTo>
                  <a:pt x="43200" y="21605"/>
                </a:lnTo>
                <a:cubicBezTo>
                  <a:pt x="43200" y="33535"/>
                  <a:pt x="33525" y="43200"/>
                  <a:pt x="21600" y="43200"/>
                </a:cubicBezTo>
                <a:lnTo>
                  <a:pt x="21600" y="43200"/>
                </a:lnTo>
                <a:cubicBezTo>
                  <a:pt x="9674" y="43200"/>
                  <a:pt x="0" y="33535"/>
                  <a:pt x="0" y="21605"/>
                </a:cubicBezTo>
                <a:lnTo>
                  <a:pt x="0" y="21605"/>
                </a:lnTo>
                <a:cubicBezTo>
                  <a:pt x="0" y="9674"/>
                  <a:pt x="9674" y="0"/>
                  <a:pt x="21600" y="0"/>
                </a:cubicBezTo>
                <a:close/>
              </a:path>
            </a:pathLst>
          </a:custGeom>
          <a:solidFill>
            <a:srgbClr val="FFFFFF">
              <a:alpha val="7058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248814929" name="Shape 1142"/>
          <p:cNvSpPr>
            <a:spLocks noChangeArrowheads="1" noGrp="1"/>
          </p:cNvSpPr>
          <p:nvPr userDrawn="1"/>
        </p:nvSpPr>
        <p:spPr bwMode="auto">
          <a:xfrm>
            <a:off x="2241977" y="6244482"/>
            <a:ext cx="688339" cy="517801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591" y="0"/>
                </a:moveTo>
                <a:lnTo>
                  <a:pt x="21591" y="0"/>
                </a:lnTo>
                <a:cubicBezTo>
                  <a:pt x="33528" y="0"/>
                  <a:pt x="43198" y="9667"/>
                  <a:pt x="43198" y="21600"/>
                </a:cubicBezTo>
                <a:lnTo>
                  <a:pt x="43198" y="21600"/>
                </a:lnTo>
                <a:cubicBezTo>
                  <a:pt x="43198" y="33519"/>
                  <a:pt x="33528" y="43200"/>
                  <a:pt x="21591" y="43200"/>
                </a:cubicBezTo>
                <a:lnTo>
                  <a:pt x="21591" y="43200"/>
                </a:lnTo>
                <a:cubicBezTo>
                  <a:pt x="9670" y="43200"/>
                  <a:pt x="0" y="33519"/>
                  <a:pt x="0" y="21600"/>
                </a:cubicBezTo>
                <a:lnTo>
                  <a:pt x="0" y="21600"/>
                </a:lnTo>
                <a:cubicBezTo>
                  <a:pt x="0" y="9667"/>
                  <a:pt x="9670" y="0"/>
                  <a:pt x="21591" y="0"/>
                </a:cubicBezTo>
                <a:close/>
              </a:path>
            </a:pathLst>
          </a:custGeom>
          <a:solidFill>
            <a:srgbClr val="FFFFFF">
              <a:alpha val="30979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2067143740" name="Shape 1143"/>
          <p:cNvSpPr>
            <a:spLocks noChangeArrowheads="1" noGrp="1"/>
          </p:cNvSpPr>
          <p:nvPr userDrawn="1"/>
        </p:nvSpPr>
        <p:spPr bwMode="auto">
          <a:xfrm>
            <a:off x="3596920" y="5964721"/>
            <a:ext cx="726439" cy="546215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599" y="0"/>
                </a:moveTo>
                <a:lnTo>
                  <a:pt x="21599" y="0"/>
                </a:lnTo>
                <a:cubicBezTo>
                  <a:pt x="33531" y="0"/>
                  <a:pt x="43200" y="9666"/>
                  <a:pt x="43200" y="21605"/>
                </a:cubicBezTo>
                <a:lnTo>
                  <a:pt x="43200" y="21605"/>
                </a:lnTo>
                <a:cubicBezTo>
                  <a:pt x="43200" y="33533"/>
                  <a:pt x="33531" y="43200"/>
                  <a:pt x="21599" y="43200"/>
                </a:cubicBezTo>
                <a:lnTo>
                  <a:pt x="21599" y="43200"/>
                </a:lnTo>
                <a:cubicBezTo>
                  <a:pt x="9666" y="43200"/>
                  <a:pt x="0" y="33533"/>
                  <a:pt x="0" y="21605"/>
                </a:cubicBezTo>
                <a:lnTo>
                  <a:pt x="0" y="21605"/>
                </a:lnTo>
                <a:cubicBezTo>
                  <a:pt x="0" y="9666"/>
                  <a:pt x="9666" y="0"/>
                  <a:pt x="21599" y="0"/>
                </a:cubicBezTo>
                <a:close/>
              </a:path>
            </a:pathLst>
          </a:custGeom>
          <a:solidFill>
            <a:srgbClr val="FFFFFF">
              <a:alpha val="67450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662539884" name="Shape 1144"/>
          <p:cNvSpPr>
            <a:spLocks noChangeArrowheads="1" noGrp="1"/>
          </p:cNvSpPr>
          <p:nvPr userDrawn="1"/>
        </p:nvSpPr>
        <p:spPr bwMode="auto">
          <a:xfrm>
            <a:off x="3037843" y="5578669"/>
            <a:ext cx="977899" cy="735271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606" y="0"/>
                </a:moveTo>
                <a:lnTo>
                  <a:pt x="21606" y="0"/>
                </a:lnTo>
                <a:cubicBezTo>
                  <a:pt x="33524" y="0"/>
                  <a:pt x="43200" y="9671"/>
                  <a:pt x="43200" y="21599"/>
                </a:cubicBezTo>
                <a:lnTo>
                  <a:pt x="43200" y="21599"/>
                </a:lnTo>
                <a:cubicBezTo>
                  <a:pt x="43200" y="33528"/>
                  <a:pt x="33524" y="43200"/>
                  <a:pt x="21606" y="43200"/>
                </a:cubicBezTo>
                <a:lnTo>
                  <a:pt x="21606" y="43200"/>
                </a:lnTo>
                <a:cubicBezTo>
                  <a:pt x="9674" y="43200"/>
                  <a:pt x="0" y="33528"/>
                  <a:pt x="0" y="21599"/>
                </a:cubicBezTo>
                <a:lnTo>
                  <a:pt x="0" y="21599"/>
                </a:lnTo>
                <a:cubicBezTo>
                  <a:pt x="0" y="9671"/>
                  <a:pt x="9674" y="0"/>
                  <a:pt x="21606" y="0"/>
                </a:cubicBezTo>
                <a:close/>
              </a:path>
            </a:pathLst>
          </a:custGeom>
          <a:solidFill>
            <a:srgbClr val="FFFFFF">
              <a:alpha val="31372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670944390" name="Shape 1147"/>
          <p:cNvSpPr>
            <a:spLocks noChangeArrowheads="1" noGrp="1"/>
          </p:cNvSpPr>
          <p:nvPr userDrawn="1"/>
        </p:nvSpPr>
        <p:spPr bwMode="auto">
          <a:xfrm>
            <a:off x="2609712" y="36827"/>
            <a:ext cx="752403" cy="565898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600" y="0"/>
                </a:moveTo>
                <a:lnTo>
                  <a:pt x="21600" y="0"/>
                </a:lnTo>
                <a:cubicBezTo>
                  <a:pt x="33541" y="0"/>
                  <a:pt x="43200" y="9670"/>
                  <a:pt x="43200" y="21593"/>
                </a:cubicBezTo>
                <a:lnTo>
                  <a:pt x="43200" y="21593"/>
                </a:lnTo>
                <a:cubicBezTo>
                  <a:pt x="43200" y="33529"/>
                  <a:pt x="33541" y="43200"/>
                  <a:pt x="21600" y="43200"/>
                </a:cubicBezTo>
                <a:lnTo>
                  <a:pt x="21600" y="43200"/>
                </a:lnTo>
                <a:cubicBezTo>
                  <a:pt x="9673" y="43200"/>
                  <a:pt x="0" y="33529"/>
                  <a:pt x="0" y="21593"/>
                </a:cubicBezTo>
                <a:lnTo>
                  <a:pt x="0" y="21593"/>
                </a:lnTo>
                <a:cubicBezTo>
                  <a:pt x="0" y="9670"/>
                  <a:pt x="9673" y="0"/>
                  <a:pt x="21600" y="0"/>
                </a:cubicBezTo>
                <a:close/>
              </a:path>
            </a:pathLst>
          </a:custGeom>
          <a:solidFill>
            <a:srgbClr val="FFFFFF">
              <a:alpha val="14509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299145544" name="Shape 1148"/>
          <p:cNvSpPr>
            <a:spLocks noChangeArrowheads="1" noGrp="1"/>
          </p:cNvSpPr>
          <p:nvPr userDrawn="1"/>
        </p:nvSpPr>
        <p:spPr bwMode="auto">
          <a:xfrm>
            <a:off x="2272174" y="35715"/>
            <a:ext cx="748734" cy="563041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1608" y="0"/>
                </a:moveTo>
                <a:lnTo>
                  <a:pt x="21608" y="0"/>
                </a:lnTo>
                <a:cubicBezTo>
                  <a:pt x="33527" y="0"/>
                  <a:pt x="43200" y="9670"/>
                  <a:pt x="43200" y="21593"/>
                </a:cubicBezTo>
                <a:lnTo>
                  <a:pt x="43200" y="21593"/>
                </a:lnTo>
                <a:cubicBezTo>
                  <a:pt x="43200" y="33529"/>
                  <a:pt x="33527" y="43200"/>
                  <a:pt x="21608" y="43200"/>
                </a:cubicBezTo>
                <a:lnTo>
                  <a:pt x="21608" y="43200"/>
                </a:lnTo>
                <a:cubicBezTo>
                  <a:pt x="9672" y="43200"/>
                  <a:pt x="0" y="33529"/>
                  <a:pt x="0" y="21593"/>
                </a:cubicBezTo>
                <a:lnTo>
                  <a:pt x="0" y="21593"/>
                </a:lnTo>
                <a:cubicBezTo>
                  <a:pt x="0" y="9670"/>
                  <a:pt x="9672" y="0"/>
                  <a:pt x="21608" y="0"/>
                </a:cubicBezTo>
                <a:close/>
              </a:path>
            </a:pathLst>
          </a:custGeom>
          <a:solidFill>
            <a:srgbClr val="FFFFFF">
              <a:alpha val="16470"/>
            </a:srgb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94618140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799253" y="1600203"/>
            <a:ext cx="10577333" cy="4525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959426986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15413" y="6356353"/>
            <a:ext cx="28447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B7184183-74E9-4393-9769-E1D9236041BE}" type="datetimeFigureOut">
              <a:rPr/>
              <a:t>22.10.2013</a:t>
            </a:fld>
            <a:endParaRPr/>
          </a:p>
        </p:txBody>
      </p:sp>
      <p:sp>
        <p:nvSpPr>
          <p:cNvPr id="1153197270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165599" y="6356353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2043950200" name="Title 1"/>
          <p:cNvSpPr>
            <a:spLocks noGrp="1"/>
          </p:cNvSpPr>
          <p:nvPr>
            <p:ph type="title"/>
          </p:nvPr>
        </p:nvSpPr>
        <p:spPr bwMode="auto">
          <a:xfrm>
            <a:off x="787829" y="274638"/>
            <a:ext cx="1058875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94538787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592277" y="6356353"/>
            <a:ext cx="2784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6A530004-958A-4E15-9840-E9741BECB0F3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>
        <a:spcBef>
          <a:spcPts val="0"/>
        </a:spcBef>
        <a:buNone/>
        <a:defRPr sz="4400" b="1">
          <a:solidFill>
            <a:schemeClr val="accent6">
              <a:lumMod val="50000"/>
            </a:schemeClr>
          </a:solidFill>
          <a:latin typeface="+mj-lt"/>
          <a:ea typeface="+mj-ea"/>
          <a:cs typeface="Arial"/>
        </a:defRPr>
      </a:lvl1pPr>
    </p:titleStyle>
    <p:bodyStyle>
      <a:lvl1pPr marL="342900" indent="-342900" algn="l" defTabSz="914400" rtl="0">
        <a:spcBef>
          <a:spcPts val="0"/>
        </a:spcBef>
        <a:buFont typeface="Arial"/>
        <a:buChar char="•"/>
        <a:defRPr sz="3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>
        <a:spcBef>
          <a:spcPts val="0"/>
        </a:spcBef>
        <a:buFont typeface="Arial"/>
        <a:buChar char="–"/>
        <a:defRPr sz="28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>
        <a:spcBef>
          <a:spcPts val="0"/>
        </a:spcBef>
        <a:buFont typeface="Arial"/>
        <a:buChar char="•"/>
        <a:defRPr sz="24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>
        <a:spcBef>
          <a:spcPts val="0"/>
        </a:spcBef>
        <a:buFont typeface="Arial"/>
        <a:buChar char="–"/>
        <a:defRPr sz="20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>
        <a:spcBef>
          <a:spcPts val="0"/>
        </a:spcBef>
        <a:buFont typeface="Arial"/>
        <a:buChar char="»"/>
        <a:defRPr sz="20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5pPr>
      <a:lvl6pPr marL="2514599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image" Target="../media/image33.png"/><Relationship Id="rId8" Type="http://schemas.openxmlformats.org/officeDocument/2006/relationships/image" Target="../media/image34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5" Type="http://schemas.openxmlformats.org/officeDocument/2006/relationships/image" Target="../media/image37.png"/><Relationship Id="rId6" Type="http://schemas.openxmlformats.org/officeDocument/2006/relationships/image" Target="../media/image38.png"/><Relationship Id="rId7" Type="http://schemas.openxmlformats.org/officeDocument/2006/relationships/image" Target="../media/image39.png"/><Relationship Id="rId8" Type="http://schemas.openxmlformats.org/officeDocument/2006/relationships/image" Target="../media/image40.png"/><Relationship Id="rId9" Type="http://schemas.openxmlformats.org/officeDocument/2006/relationships/image" Target="../media/image41.png"/><Relationship Id="rId10" Type="http://schemas.openxmlformats.org/officeDocument/2006/relationships/image" Target="../media/image42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image" Target="../media/image45.png"/><Relationship Id="rId6" Type="http://schemas.openxmlformats.org/officeDocument/2006/relationships/image" Target="../media/image46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5" Type="http://schemas.openxmlformats.org/officeDocument/2006/relationships/image" Target="../media/image49.png"/><Relationship Id="rId6" Type="http://schemas.openxmlformats.org/officeDocument/2006/relationships/image" Target="../media/image50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1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2.png"/><Relationship Id="rId4" Type="http://schemas.openxmlformats.org/officeDocument/2006/relationships/image" Target="../media/image53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4.png"/><Relationship Id="rId4" Type="http://schemas.openxmlformats.org/officeDocument/2006/relationships/image" Target="../media/image55.png"/><Relationship Id="rId5" Type="http://schemas.openxmlformats.org/officeDocument/2006/relationships/image" Target="../media/image56.png"/><Relationship Id="rId6" Type="http://schemas.openxmlformats.org/officeDocument/2006/relationships/image" Target="../media/image57.png"/><Relationship Id="rId7" Type="http://schemas.openxmlformats.org/officeDocument/2006/relationships/image" Target="../media/image58.png"/><Relationship Id="rId8" Type="http://schemas.openxmlformats.org/officeDocument/2006/relationships/image" Target="../media/image59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0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92986721" name="Title 1"/>
          <p:cNvSpPr>
            <a:spLocks noGrp="1"/>
          </p:cNvSpPr>
          <p:nvPr>
            <p:ph type="ctr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Система аренды </a:t>
            </a:r>
            <a:r>
              <a:rPr lang="ru-RU">
                <a:latin typeface="Comic Sans MS"/>
                <a:ea typeface="Comic Sans MS"/>
                <a:cs typeface="Comic Sans MS"/>
              </a:rPr>
              <a:t>электросамокатов </a:t>
            </a:r>
            <a:r>
              <a:rPr lang="ru-RU">
                <a:latin typeface="Comic Sans MS"/>
                <a:ea typeface="Comic Sans MS"/>
                <a:cs typeface="Comic Sans MS"/>
              </a:rPr>
              <a:t>и велосипедов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169487106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 sz="2000" b="1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Выполнил</a:t>
            </a:r>
            <a:r>
              <a:rPr lang="ru-RU" sz="2000" b="1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: </a:t>
            </a:r>
            <a:r>
              <a:rPr lang="ru-RU" sz="2000" b="1" i="0" u="none" strike="noStrike" cap="none" spc="0">
                <a:solidFill>
                  <a:srgbClr val="28374A"/>
                </a:solidFill>
                <a:latin typeface="Comic Sans MS"/>
                <a:ea typeface="Comic Sans MS"/>
                <a:cs typeface="Comic Sans MS"/>
              </a:rPr>
              <a:t>М.С. Селиванов</a:t>
            </a:r>
            <a:endParaRPr sz="2000" b="1" i="0" u="none" strike="noStrike" cap="none" spc="0">
              <a:solidFill>
                <a:schemeClr val="tx1"/>
              </a:solidFill>
              <a:latin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endParaRPr sz="2000" b="1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000" b="1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Преподаватель: </a:t>
            </a:r>
            <a:r>
              <a:rPr lang="ru-RU" sz="2000" b="1" i="0" u="none" strike="noStrike" cap="none" spc="0">
                <a:solidFill>
                  <a:schemeClr val="tx1"/>
                </a:solidFill>
                <a:latin typeface="Comic Sans MS"/>
                <a:ea typeface="Comic Sans MS"/>
                <a:cs typeface="Comic Sans MS"/>
              </a:rPr>
              <a:t>О</a:t>
            </a:r>
            <a:r>
              <a:rPr lang="ru-RU" sz="2000" b="1" i="0" u="none" strike="noStrike" cap="none" spc="0">
                <a:solidFill>
                  <a:srgbClr val="28374A"/>
                </a:solidFill>
                <a:latin typeface="Comic Sans MS"/>
                <a:ea typeface="Comic Sans MS"/>
                <a:cs typeface="Comic Sans MS"/>
              </a:rPr>
              <a:t>. А. Рослова</a:t>
            </a:r>
            <a:endParaRPr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2862533" name="Title 7"/>
          <p:cNvSpPr>
            <a:spLocks noGrp="1"/>
          </p:cNvSpPr>
          <p:nvPr>
            <p:ph type="title"/>
          </p:nvPr>
        </p:nvSpPr>
        <p:spPr bwMode="auto">
          <a:xfrm>
            <a:off x="787829" y="86678"/>
            <a:ext cx="10588757" cy="114300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ru-RU" sz="32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Консольный интерфейс: Простота и эффективность</a:t>
            </a:r>
            <a:endParaRPr sz="3200">
              <a:latin typeface="Comic Sans MS"/>
              <a:cs typeface="Comic Sans MS"/>
            </a:endParaRPr>
          </a:p>
        </p:txBody>
      </p:sp>
      <p:sp>
        <p:nvSpPr>
          <p:cNvPr id="378429014" name=""/>
          <p:cNvSpPr txBox="1"/>
          <p:nvPr/>
        </p:nvSpPr>
        <p:spPr bwMode="auto">
          <a:xfrm rot="0" flipH="0" flipV="0">
            <a:off x="1512588" y="1169771"/>
            <a:ext cx="2971402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ru-RU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Ключевые возможности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548636308" name=""/>
          <p:cNvSpPr txBox="1"/>
          <p:nvPr/>
        </p:nvSpPr>
        <p:spPr bwMode="auto">
          <a:xfrm rot="0" flipH="0" flipV="0">
            <a:off x="6811308" y="1229678"/>
            <a:ext cx="395192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ru-RU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Второстепенные возможности</a:t>
            </a:r>
            <a:endParaRPr>
              <a:latin typeface="Comic Sans MS"/>
              <a:cs typeface="Comic Sans MS"/>
            </a:endParaRPr>
          </a:p>
        </p:txBody>
      </p:sp>
      <p:pic>
        <p:nvPicPr>
          <p:cNvPr id="151028749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31121" y="1595798"/>
            <a:ext cx="5133974" cy="3514725"/>
          </a:xfrm>
          <a:prstGeom prst="rect">
            <a:avLst/>
          </a:prstGeom>
        </p:spPr>
      </p:pic>
      <p:pic>
        <p:nvPicPr>
          <p:cNvPr id="36759976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855436" y="1613234"/>
            <a:ext cx="5803444" cy="1815765"/>
          </a:xfrm>
          <a:prstGeom prst="rect">
            <a:avLst/>
          </a:prstGeom>
        </p:spPr>
      </p:pic>
      <p:pic>
        <p:nvPicPr>
          <p:cNvPr id="21239009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5964914" y="3581796"/>
            <a:ext cx="5743574" cy="2038349"/>
          </a:xfrm>
          <a:prstGeom prst="rect">
            <a:avLst/>
          </a:prstGeom>
        </p:spPr>
      </p:pic>
      <p:pic>
        <p:nvPicPr>
          <p:cNvPr id="1008248216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389712" y="5189140"/>
            <a:ext cx="5216793" cy="1519236"/>
          </a:xfrm>
          <a:prstGeom prst="rect">
            <a:avLst/>
          </a:prstGeom>
        </p:spPr>
      </p:pic>
      <p:sp>
        <p:nvSpPr>
          <p:cNvPr id="928022952" name=""/>
          <p:cNvSpPr/>
          <p:nvPr/>
        </p:nvSpPr>
        <p:spPr bwMode="auto">
          <a:xfrm flipH="0" flipV="0">
            <a:off x="6095999" y="5763138"/>
            <a:ext cx="5338195" cy="94523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r>
              <a:rPr sz="1400" b="1" i="0" u="none">
                <a:solidFill>
                  <a:srgbClr val="28374A"/>
                </a:solidFill>
                <a:latin typeface="Comic Sans MS"/>
                <a:ea typeface="Comic Sans MS"/>
                <a:cs typeface="Comic Sans MS"/>
              </a:rPr>
              <a:t>Преимущества подхода:</a:t>
            </a:r>
            <a:endParaRPr sz="2000">
              <a:solidFill>
                <a:srgbClr val="28374A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en-US" sz="1400" b="0" i="0" u="none">
                <a:solidFill>
                  <a:srgbClr val="28374A"/>
                </a:solidFill>
                <a:latin typeface="Comic Sans MS"/>
                <a:ea typeface="Comic Sans MS"/>
                <a:cs typeface="Comic Sans MS"/>
              </a:rPr>
              <a:t>+</a:t>
            </a:r>
            <a:r>
              <a:rPr sz="1400" b="0" i="0" u="none">
                <a:solidFill>
                  <a:srgbClr val="28374A"/>
                </a:solidFill>
                <a:latin typeface="Comic Sans MS"/>
                <a:ea typeface="Comic Sans MS"/>
                <a:cs typeface="Comic Sans MS"/>
              </a:rPr>
              <a:t> Быстрая работа даже на слабых компьютерах</a:t>
            </a:r>
            <a:endParaRPr sz="2000">
              <a:solidFill>
                <a:srgbClr val="28374A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en-US" sz="1400" b="0" i="0" u="none">
                <a:solidFill>
                  <a:srgbClr val="28374A"/>
                </a:solidFill>
                <a:latin typeface="Comic Sans MS"/>
                <a:ea typeface="Comic Sans MS"/>
                <a:cs typeface="Comic Sans MS"/>
              </a:rPr>
              <a:t>+</a:t>
            </a:r>
            <a:r>
              <a:rPr sz="1400" b="0" i="0" u="none">
                <a:solidFill>
                  <a:srgbClr val="28374A"/>
                </a:solidFill>
                <a:latin typeface="Comic Sans MS"/>
                <a:ea typeface="Comic Sans MS"/>
                <a:cs typeface="Comic Sans MS"/>
              </a:rPr>
              <a:t> Минимальные требования к инфраструктуре</a:t>
            </a:r>
            <a:endParaRPr sz="2000">
              <a:solidFill>
                <a:srgbClr val="28374A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en-US" sz="1400" b="0" i="0" u="none">
                <a:solidFill>
                  <a:srgbClr val="28374A"/>
                </a:solidFill>
                <a:latin typeface="Comic Sans MS"/>
                <a:ea typeface="Comic Sans MS"/>
                <a:cs typeface="Comic Sans MS"/>
              </a:rPr>
              <a:t>+</a:t>
            </a:r>
            <a:r>
              <a:rPr sz="1400" b="0" i="0" u="none">
                <a:solidFill>
                  <a:srgbClr val="28374A"/>
                </a:solidFill>
                <a:latin typeface="Comic Sans MS"/>
                <a:ea typeface="Comic Sans MS"/>
                <a:cs typeface="Comic Sans MS"/>
              </a:rPr>
              <a:t> Простота поддержки и модификации</a:t>
            </a:r>
            <a:endParaRPr sz="2000">
              <a:solidFill>
                <a:srgbClr val="28374A"/>
              </a:solidFill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97090226" name="Title 7"/>
          <p:cNvSpPr>
            <a:spLocks noGrp="1"/>
          </p:cNvSpPr>
          <p:nvPr>
            <p:ph type="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ru-RU" sz="32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Жизненный цикл аренды: от выбора до отчета</a:t>
            </a:r>
            <a:endParaRPr sz="3200">
              <a:latin typeface="Comic Sans MS"/>
              <a:cs typeface="Comic Sans MS"/>
            </a:endParaRPr>
          </a:p>
        </p:txBody>
      </p:sp>
      <p:pic>
        <p:nvPicPr>
          <p:cNvPr id="48191267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320527" y="2447924"/>
            <a:ext cx="7972425" cy="2438399"/>
          </a:xfrm>
          <a:prstGeom prst="rect">
            <a:avLst/>
          </a:prstGeom>
        </p:spPr>
      </p:pic>
      <p:pic>
        <p:nvPicPr>
          <p:cNvPr id="1531454334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5754687" y="1533524"/>
            <a:ext cx="2790824" cy="914400"/>
          </a:xfrm>
          <a:prstGeom prst="rect">
            <a:avLst/>
          </a:prstGeom>
        </p:spPr>
      </p:pic>
      <p:sp>
        <p:nvSpPr>
          <p:cNvPr id="436103528" name=""/>
          <p:cNvSpPr txBox="1"/>
          <p:nvPr/>
        </p:nvSpPr>
        <p:spPr bwMode="auto">
          <a:xfrm rot="0" flipH="0" flipV="0">
            <a:off x="1380156" y="1624604"/>
            <a:ext cx="402622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Сначала нужно зарегистрироваться</a:t>
            </a:r>
            <a:endParaRPr>
              <a:latin typeface="Comic Sans MS"/>
              <a:cs typeface="Comic Sans MS"/>
            </a:endParaRPr>
          </a:p>
        </p:txBody>
      </p:sp>
      <p:pic>
        <p:nvPicPr>
          <p:cNvPr id="473132657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257968" y="5476874"/>
            <a:ext cx="6524624" cy="761999"/>
          </a:xfrm>
          <a:prstGeom prst="rect">
            <a:avLst/>
          </a:prstGeom>
        </p:spPr>
      </p:pic>
      <p:sp>
        <p:nvSpPr>
          <p:cNvPr id="555359010" name=""/>
          <p:cNvSpPr txBox="1"/>
          <p:nvPr/>
        </p:nvSpPr>
        <p:spPr bwMode="auto">
          <a:xfrm rot="0" flipH="0" flipV="0">
            <a:off x="560212" y="5110754"/>
            <a:ext cx="8623622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В случае неудачи ввода, приложение оповестит пользователя об проблеме.</a:t>
            </a:r>
            <a:endParaRPr>
              <a:latin typeface="Comic Sans MS"/>
              <a:cs typeface="Comic Sans MS"/>
            </a:endParaRPr>
          </a:p>
        </p:txBody>
      </p:sp>
      <p:pic>
        <p:nvPicPr>
          <p:cNvPr id="1467910339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6965156" y="5476874"/>
            <a:ext cx="4524374" cy="1228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496159" name="Title 7"/>
          <p:cNvSpPr>
            <a:spLocks noGrp="1"/>
          </p:cNvSpPr>
          <p:nvPr>
            <p:ph type="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ru-RU" sz="32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Жизненный цикл аренды: от выбора до отчета</a:t>
            </a:r>
            <a:endParaRPr sz="3200">
              <a:latin typeface="Comic Sans MS"/>
              <a:cs typeface="Comic Sans MS"/>
            </a:endParaRPr>
          </a:p>
        </p:txBody>
      </p:sp>
      <p:sp>
        <p:nvSpPr>
          <p:cNvPr id="1193819155" name=""/>
          <p:cNvSpPr txBox="1"/>
          <p:nvPr/>
        </p:nvSpPr>
        <p:spPr bwMode="auto">
          <a:xfrm rot="0" flipH="0" flipV="0">
            <a:off x="1380155" y="1624604"/>
            <a:ext cx="3343470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Далее нужно добавить транспорт</a:t>
            </a:r>
            <a:endParaRPr>
              <a:latin typeface="Comic Sans MS"/>
              <a:cs typeface="Comic Sans MS"/>
            </a:endParaRPr>
          </a:p>
        </p:txBody>
      </p:sp>
      <p:pic>
        <p:nvPicPr>
          <p:cNvPr id="7071822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134763" y="2450702"/>
            <a:ext cx="2790824" cy="809624"/>
          </a:xfrm>
          <a:prstGeom prst="rect">
            <a:avLst/>
          </a:prstGeom>
        </p:spPr>
      </p:pic>
      <p:pic>
        <p:nvPicPr>
          <p:cNvPr id="772964295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46904" y="3499776"/>
            <a:ext cx="3966543" cy="2398182"/>
          </a:xfrm>
          <a:prstGeom prst="rect">
            <a:avLst/>
          </a:prstGeom>
        </p:spPr>
      </p:pic>
      <p:sp>
        <p:nvSpPr>
          <p:cNvPr id="1954501989" name=""/>
          <p:cNvSpPr txBox="1"/>
          <p:nvPr/>
        </p:nvSpPr>
        <p:spPr bwMode="auto">
          <a:xfrm rot="0" flipH="0" flipV="0">
            <a:off x="738805" y="6003723"/>
            <a:ext cx="335210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Выбираем</a:t>
            </a:r>
            <a:r>
              <a:rPr lang="en-US">
                <a:latin typeface="Comic Sans MS"/>
                <a:ea typeface="Comic Sans MS"/>
                <a:cs typeface="Comic Sans MS"/>
              </a:rPr>
              <a:t>: 1</a:t>
            </a:r>
            <a:endParaRPr>
              <a:latin typeface="Comic Sans MS"/>
              <a:cs typeface="Comic Sans MS"/>
            </a:endParaRPr>
          </a:p>
        </p:txBody>
      </p:sp>
      <p:pic>
        <p:nvPicPr>
          <p:cNvPr id="1420461880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8090353" y="3589073"/>
            <a:ext cx="3564509" cy="474052"/>
          </a:xfrm>
          <a:prstGeom prst="rect">
            <a:avLst/>
          </a:prstGeom>
        </p:spPr>
      </p:pic>
      <p:pic>
        <p:nvPicPr>
          <p:cNvPr id="1326263381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4723266" y="2123281"/>
            <a:ext cx="6734174" cy="1209674"/>
          </a:xfrm>
          <a:prstGeom prst="rect">
            <a:avLst/>
          </a:prstGeom>
        </p:spPr>
      </p:pic>
      <p:sp>
        <p:nvSpPr>
          <p:cNvPr id="1881893473" name=""/>
          <p:cNvSpPr txBox="1"/>
          <p:nvPr/>
        </p:nvSpPr>
        <p:spPr bwMode="auto">
          <a:xfrm rot="0" flipH="0" flipV="0">
            <a:off x="4991007" y="1624604"/>
            <a:ext cx="377013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Заполняем данными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2106679179" name=""/>
          <p:cNvSpPr txBox="1"/>
          <p:nvPr/>
        </p:nvSpPr>
        <p:spPr bwMode="auto">
          <a:xfrm rot="0" flipH="0" flipV="0">
            <a:off x="5242625" y="3697006"/>
            <a:ext cx="378273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Если неверно ввели, то</a:t>
            </a:r>
            <a:endParaRPr>
              <a:latin typeface="Comic Sans MS"/>
              <a:cs typeface="Comic Sans MS"/>
            </a:endParaRPr>
          </a:p>
        </p:txBody>
      </p:sp>
      <p:pic>
        <p:nvPicPr>
          <p:cNvPr id="609074939" name="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>
            <a:off x="6221014" y="5243808"/>
            <a:ext cx="3486150" cy="942975"/>
          </a:xfrm>
          <a:prstGeom prst="rect">
            <a:avLst/>
          </a:prstGeom>
        </p:spPr>
      </p:pic>
      <p:sp>
        <p:nvSpPr>
          <p:cNvPr id="730406555" name=""/>
          <p:cNvSpPr txBox="1"/>
          <p:nvPr/>
        </p:nvSpPr>
        <p:spPr bwMode="auto">
          <a:xfrm rot="0" flipH="0" flipV="0">
            <a:off x="6528722" y="4818242"/>
            <a:ext cx="271270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Иначе</a:t>
            </a:r>
            <a:endParaRPr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4545765" name="Title 7"/>
          <p:cNvSpPr>
            <a:spLocks noGrp="1"/>
          </p:cNvSpPr>
          <p:nvPr>
            <p:ph type="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ru-RU" sz="44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Жизненный цикл аренды: от выбора до отчета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652210072" name=""/>
          <p:cNvSpPr txBox="1"/>
          <p:nvPr/>
        </p:nvSpPr>
        <p:spPr bwMode="auto">
          <a:xfrm rot="0" flipH="0" flipV="0">
            <a:off x="611304" y="1624604"/>
            <a:ext cx="3375149" cy="9147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Раз мы добавили транспорт, то можно и посмотреть на весь автопарк</a:t>
            </a:r>
            <a:endParaRPr>
              <a:latin typeface="Comic Sans MS"/>
              <a:cs typeface="Comic Sans MS"/>
            </a:endParaRPr>
          </a:p>
        </p:txBody>
      </p:sp>
      <p:pic>
        <p:nvPicPr>
          <p:cNvPr id="146740594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06796" y="2639218"/>
            <a:ext cx="3486150" cy="2571750"/>
          </a:xfrm>
          <a:prstGeom prst="rect">
            <a:avLst/>
          </a:prstGeom>
        </p:spPr>
      </p:pic>
      <p:pic>
        <p:nvPicPr>
          <p:cNvPr id="192804609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5586015" y="1624604"/>
            <a:ext cx="2705099" cy="819149"/>
          </a:xfrm>
          <a:prstGeom prst="rect">
            <a:avLst/>
          </a:prstGeom>
        </p:spPr>
      </p:pic>
      <p:pic>
        <p:nvPicPr>
          <p:cNvPr id="931400223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6379765" y="3333154"/>
            <a:ext cx="3200400" cy="704849"/>
          </a:xfrm>
          <a:prstGeom prst="rect">
            <a:avLst/>
          </a:prstGeom>
        </p:spPr>
      </p:pic>
      <p:sp>
        <p:nvSpPr>
          <p:cNvPr id="1919832880" name=""/>
          <p:cNvSpPr txBox="1"/>
          <p:nvPr/>
        </p:nvSpPr>
        <p:spPr bwMode="auto">
          <a:xfrm rot="0" flipH="0" flipV="0">
            <a:off x="8587009" y="1898924"/>
            <a:ext cx="337802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Ожидаем</a:t>
            </a:r>
            <a:endParaRPr>
              <a:latin typeface="Comic Sans MS"/>
              <a:cs typeface="Comic Sans MS"/>
            </a:endParaRPr>
          </a:p>
        </p:txBody>
      </p:sp>
      <p:pic>
        <p:nvPicPr>
          <p:cNvPr id="2095693609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3986094" y="4375546"/>
            <a:ext cx="8124720" cy="22066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390862" name="Title 7"/>
          <p:cNvSpPr>
            <a:spLocks noGrp="1"/>
          </p:cNvSpPr>
          <p:nvPr>
            <p:ph type="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ru-RU" sz="44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Жизненный цикл аренды: от выбора до отчета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1608230090" name=""/>
          <p:cNvSpPr txBox="1"/>
          <p:nvPr/>
        </p:nvSpPr>
        <p:spPr bwMode="auto">
          <a:xfrm rot="0" flipH="0" flipV="0">
            <a:off x="611303" y="1624604"/>
            <a:ext cx="3389189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Теперь можно и арендовать транспорт</a:t>
            </a:r>
            <a:endParaRPr>
              <a:latin typeface="Comic Sans MS"/>
              <a:cs typeface="Comic Sans MS"/>
            </a:endParaRPr>
          </a:p>
        </p:txBody>
      </p:sp>
      <p:pic>
        <p:nvPicPr>
          <p:cNvPr id="66594071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58749" y="2490390"/>
            <a:ext cx="6105524" cy="3219449"/>
          </a:xfrm>
          <a:prstGeom prst="rect">
            <a:avLst/>
          </a:prstGeom>
        </p:spPr>
      </p:pic>
      <p:pic>
        <p:nvPicPr>
          <p:cNvPr id="168471087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677421" y="1547812"/>
            <a:ext cx="4591049" cy="1343025"/>
          </a:xfrm>
          <a:prstGeom prst="rect">
            <a:avLst/>
          </a:prstGeom>
        </p:spPr>
      </p:pic>
      <p:pic>
        <p:nvPicPr>
          <p:cNvPr id="86994461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6588124" y="3429000"/>
            <a:ext cx="5048249" cy="24669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16360252" name="Title 7"/>
          <p:cNvSpPr>
            <a:spLocks noGrp="1"/>
          </p:cNvSpPr>
          <p:nvPr>
            <p:ph type="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ru-RU" sz="32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Жизненный цикл аренды: от выбора до отчета</a:t>
            </a:r>
            <a:endParaRPr sz="3200">
              <a:latin typeface="Comic Sans MS"/>
              <a:cs typeface="Comic Sans MS"/>
            </a:endParaRPr>
          </a:p>
        </p:txBody>
      </p:sp>
      <p:sp>
        <p:nvSpPr>
          <p:cNvPr id="1237517187" name=""/>
          <p:cNvSpPr txBox="1"/>
          <p:nvPr/>
        </p:nvSpPr>
        <p:spPr bwMode="auto">
          <a:xfrm rot="0" flipH="0" flipV="0">
            <a:off x="432709" y="1713901"/>
            <a:ext cx="5244697" cy="9147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Выбрали пользователя, теперь нужно выбрать транспорт для аренды и место старта</a:t>
            </a:r>
            <a:endParaRPr>
              <a:latin typeface="Comic Sans MS"/>
              <a:cs typeface="Comic Sans MS"/>
            </a:endParaRPr>
          </a:p>
        </p:txBody>
      </p:sp>
      <p:pic>
        <p:nvPicPr>
          <p:cNvPr id="56094434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525859" y="2609452"/>
            <a:ext cx="4267199" cy="1133474"/>
          </a:xfrm>
          <a:prstGeom prst="rect">
            <a:avLst/>
          </a:prstGeom>
        </p:spPr>
      </p:pic>
      <p:pic>
        <p:nvPicPr>
          <p:cNvPr id="867647764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432709" y="4167187"/>
            <a:ext cx="4943475" cy="1885950"/>
          </a:xfrm>
          <a:prstGeom prst="rect">
            <a:avLst/>
          </a:prstGeom>
        </p:spPr>
      </p:pic>
      <p:pic>
        <p:nvPicPr>
          <p:cNvPr id="44200456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6012655" y="1498203"/>
            <a:ext cx="3514725" cy="1171575"/>
          </a:xfrm>
          <a:prstGeom prst="rect">
            <a:avLst/>
          </a:prstGeom>
        </p:spPr>
      </p:pic>
      <p:pic>
        <p:nvPicPr>
          <p:cNvPr id="1894199187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5804296" y="2778124"/>
            <a:ext cx="4200525" cy="2181224"/>
          </a:xfrm>
          <a:prstGeom prst="rect">
            <a:avLst/>
          </a:prstGeom>
        </p:spPr>
      </p:pic>
      <p:pic>
        <p:nvPicPr>
          <p:cNvPr id="937615009" name="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>
            <a:off x="6290468" y="5034756"/>
            <a:ext cx="3590924" cy="895349"/>
          </a:xfrm>
          <a:prstGeom prst="rect">
            <a:avLst/>
          </a:prstGeom>
        </p:spPr>
      </p:pic>
      <p:pic>
        <p:nvPicPr>
          <p:cNvPr id="1541515381" name=""/>
          <p:cNvPicPr>
            <a:picLocks noChangeAspect="1"/>
          </p:cNvPicPr>
          <p:nvPr/>
        </p:nvPicPr>
        <p:blipFill>
          <a:blip r:embed="rId8"/>
          <a:stretch/>
        </p:blipFill>
        <p:spPr bwMode="auto">
          <a:xfrm>
            <a:off x="8614965" y="5999559"/>
            <a:ext cx="3076574" cy="819149"/>
          </a:xfrm>
          <a:prstGeom prst="rect">
            <a:avLst/>
          </a:prstGeom>
        </p:spPr>
      </p:pic>
      <p:sp>
        <p:nvSpPr>
          <p:cNvPr id="756739227" name=""/>
          <p:cNvSpPr txBox="1"/>
          <p:nvPr/>
        </p:nvSpPr>
        <p:spPr bwMode="auto">
          <a:xfrm rot="0" flipH="0" flipV="0">
            <a:off x="432709" y="6283959"/>
            <a:ext cx="812982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Если все правильно выбрано и есть доступ к серверу, то все загрузится</a:t>
            </a:r>
            <a:endParaRPr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49443545" name="Title 7"/>
          <p:cNvSpPr>
            <a:spLocks noGrp="1"/>
          </p:cNvSpPr>
          <p:nvPr>
            <p:ph type="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ru-RU" sz="32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Жизненный цикл аренды: от выбора до отчета</a:t>
            </a:r>
            <a:endParaRPr sz="3200">
              <a:latin typeface="Comic Sans MS"/>
              <a:cs typeface="Comic Sans MS"/>
            </a:endParaRPr>
          </a:p>
        </p:txBody>
      </p:sp>
      <p:sp>
        <p:nvSpPr>
          <p:cNvPr id="1933053847" name=""/>
          <p:cNvSpPr txBox="1"/>
          <p:nvPr/>
        </p:nvSpPr>
        <p:spPr bwMode="auto">
          <a:xfrm rot="0" flipH="0" flipV="0">
            <a:off x="432709" y="1713900"/>
            <a:ext cx="525801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Думаю теперь можно завершить аренду</a:t>
            </a:r>
            <a:endParaRPr>
              <a:latin typeface="Comic Sans MS"/>
              <a:cs typeface="Comic Sans MS"/>
            </a:endParaRPr>
          </a:p>
        </p:txBody>
      </p:sp>
      <p:pic>
        <p:nvPicPr>
          <p:cNvPr id="93591150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22734" y="2510234"/>
            <a:ext cx="2552699" cy="314324"/>
          </a:xfrm>
          <a:prstGeom prst="rect">
            <a:avLst/>
          </a:prstGeom>
        </p:spPr>
      </p:pic>
      <p:pic>
        <p:nvPicPr>
          <p:cNvPr id="38802138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595312" y="2996406"/>
            <a:ext cx="3543300" cy="1266824"/>
          </a:xfrm>
          <a:prstGeom prst="rect">
            <a:avLst/>
          </a:prstGeom>
        </p:spPr>
      </p:pic>
      <p:pic>
        <p:nvPicPr>
          <p:cNvPr id="20815760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149843" y="4357882"/>
            <a:ext cx="5994177" cy="2305452"/>
          </a:xfrm>
          <a:prstGeom prst="rect">
            <a:avLst/>
          </a:prstGeom>
        </p:spPr>
      </p:pic>
      <p:pic>
        <p:nvPicPr>
          <p:cNvPr id="1980977632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7024687" y="1515960"/>
            <a:ext cx="3152774" cy="761999"/>
          </a:xfrm>
          <a:prstGeom prst="rect">
            <a:avLst/>
          </a:prstGeom>
        </p:spPr>
      </p:pic>
      <p:pic>
        <p:nvPicPr>
          <p:cNvPr id="758651273" name="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 flipH="0" flipV="0">
            <a:off x="6399609" y="2500807"/>
            <a:ext cx="4533770" cy="1762423"/>
          </a:xfrm>
          <a:prstGeom prst="rect">
            <a:avLst/>
          </a:prstGeom>
        </p:spPr>
      </p:pic>
      <p:pic>
        <p:nvPicPr>
          <p:cNvPr id="1240393912" name=""/>
          <p:cNvPicPr>
            <a:picLocks noChangeAspect="1"/>
          </p:cNvPicPr>
          <p:nvPr/>
        </p:nvPicPr>
        <p:blipFill>
          <a:blip r:embed="rId8"/>
          <a:stretch/>
        </p:blipFill>
        <p:spPr bwMode="auto">
          <a:xfrm>
            <a:off x="6399609" y="4504530"/>
            <a:ext cx="2790824" cy="657225"/>
          </a:xfrm>
          <a:prstGeom prst="rect">
            <a:avLst/>
          </a:prstGeom>
        </p:spPr>
      </p:pic>
      <p:pic>
        <p:nvPicPr>
          <p:cNvPr id="298020937" name=""/>
          <p:cNvPicPr>
            <a:picLocks noChangeAspect="1"/>
          </p:cNvPicPr>
          <p:nvPr/>
        </p:nvPicPr>
        <p:blipFill>
          <a:blip r:embed="rId9"/>
          <a:stretch/>
        </p:blipFill>
        <p:spPr bwMode="auto">
          <a:xfrm>
            <a:off x="8666494" y="5234384"/>
            <a:ext cx="3286125" cy="552449"/>
          </a:xfrm>
          <a:prstGeom prst="rect">
            <a:avLst/>
          </a:prstGeom>
        </p:spPr>
      </p:pic>
      <p:pic>
        <p:nvPicPr>
          <p:cNvPr id="239952180" name=""/>
          <p:cNvPicPr>
            <a:picLocks noChangeAspect="1"/>
          </p:cNvPicPr>
          <p:nvPr/>
        </p:nvPicPr>
        <p:blipFill>
          <a:blip r:embed="rId10"/>
          <a:stretch/>
        </p:blipFill>
        <p:spPr bwMode="auto">
          <a:xfrm flipH="0" flipV="0">
            <a:off x="6399609" y="5855694"/>
            <a:ext cx="3084213" cy="8870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1520695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15413" y="1595438"/>
            <a:ext cx="5178986" cy="451484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Попытка ввести неверную почту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148774853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97599" y="1595438"/>
            <a:ext cx="5178986" cy="451484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Попытка ввести неверн</a:t>
            </a:r>
            <a:r>
              <a:rPr>
                <a:latin typeface="Comic Sans MS"/>
                <a:ea typeface="Comic Sans MS"/>
                <a:cs typeface="Comic Sans MS"/>
              </a:rPr>
              <a:t>ый </a:t>
            </a:r>
            <a:r>
              <a:rPr lang="en-US">
                <a:latin typeface="Comic Sans MS"/>
                <a:ea typeface="Comic Sans MS"/>
                <a:cs typeface="Comic Sans MS"/>
              </a:rPr>
              <a:t>cvc </a:t>
            </a:r>
            <a:r>
              <a:rPr lang="ru-RU">
                <a:latin typeface="Comic Sans MS"/>
                <a:ea typeface="Comic Sans MS"/>
                <a:cs typeface="Comic Sans MS"/>
              </a:rPr>
              <a:t>код</a:t>
            </a:r>
            <a:r>
              <a:rPr sz="2800">
                <a:latin typeface="Comic Sans MS"/>
                <a:ea typeface="Comic Sans MS"/>
                <a:cs typeface="Comic Sans MS"/>
              </a:rPr>
              <a:t> или номер карты</a:t>
            </a:r>
            <a:endParaRPr sz="2800">
              <a:latin typeface="Comic Sans MS"/>
              <a:cs typeface="Comic Sans MS"/>
            </a:endParaRPr>
          </a:p>
        </p:txBody>
      </p:sp>
      <p:sp>
        <p:nvSpPr>
          <p:cNvPr id="790226132" name="Title 7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 sz="32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Тестирование</a:t>
            </a:r>
            <a:endParaRPr sz="3200">
              <a:latin typeface="Comic Sans MS"/>
              <a:cs typeface="Comic Sans MS"/>
            </a:endParaRPr>
          </a:p>
        </p:txBody>
      </p:sp>
      <p:pic>
        <p:nvPicPr>
          <p:cNvPr id="14325743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2187" y="2639218"/>
            <a:ext cx="3933824" cy="1038224"/>
          </a:xfrm>
          <a:prstGeom prst="rect">
            <a:avLst/>
          </a:prstGeom>
        </p:spPr>
      </p:pic>
      <p:pic>
        <p:nvPicPr>
          <p:cNvPr id="137339571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506015" y="4008040"/>
            <a:ext cx="4267199" cy="847724"/>
          </a:xfrm>
          <a:prstGeom prst="rect">
            <a:avLst/>
          </a:prstGeom>
        </p:spPr>
      </p:pic>
      <p:pic>
        <p:nvPicPr>
          <p:cNvPr id="12568231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5289374" y="2639218"/>
            <a:ext cx="6616081" cy="981687"/>
          </a:xfrm>
          <a:prstGeom prst="rect">
            <a:avLst/>
          </a:prstGeom>
        </p:spPr>
      </p:pic>
      <p:sp>
        <p:nvSpPr>
          <p:cNvPr id="1573255540" name="Content Placeholder 3"/>
          <p:cNvSpPr>
            <a:spLocks noGrp="1"/>
          </p:cNvSpPr>
          <p:nvPr/>
        </p:nvSpPr>
        <p:spPr bwMode="auto">
          <a:xfrm flipH="0" flipV="0">
            <a:off x="6007922" y="3677443"/>
            <a:ext cx="5178985" cy="1019978"/>
          </a:xfr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>
              <a:spcBef>
                <a:spcPts val="0"/>
              </a:spcBef>
              <a:buFont typeface="Arial"/>
              <a:buChar char="•"/>
              <a:defRPr sz="28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>
              <a:spcBef>
                <a:spcPts val="0"/>
              </a:spcBef>
              <a:buFont typeface="Arial"/>
              <a:buChar char="–"/>
              <a:defRPr sz="24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>
              <a:spcBef>
                <a:spcPts val="0"/>
              </a:spcBef>
              <a:buFont typeface="Arial"/>
              <a:buChar char="•"/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>
              <a:spcBef>
                <a:spcPts val="0"/>
              </a:spcBef>
              <a:buFont typeface="Arial"/>
              <a:buChar char="–"/>
              <a:defRPr sz="18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>
              <a:spcBef>
                <a:spcPts val="0"/>
              </a:spcBef>
              <a:buFont typeface="Arial"/>
              <a:buChar char="»"/>
              <a:defRPr sz="18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599" indent="-228600" algn="l" defTabSz="914400" rtl="0">
              <a:spcBef>
                <a:spcPts val="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>
              <a:spcBef>
                <a:spcPts val="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>
              <a:spcBef>
                <a:spcPts val="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>
              <a:spcBef>
                <a:spcPts val="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Попытка ввести неверн</a:t>
            </a:r>
            <a:r>
              <a:rPr lang="ru-RU">
                <a:latin typeface="Comic Sans MS"/>
                <a:ea typeface="Comic Sans MS"/>
                <a:cs typeface="Comic Sans MS"/>
              </a:rPr>
              <a:t>ую дату</a:t>
            </a:r>
            <a:endParaRPr sz="2800">
              <a:latin typeface="Comic Sans MS"/>
              <a:cs typeface="Comic Sans MS"/>
            </a:endParaRPr>
          </a:p>
        </p:txBody>
      </p:sp>
      <p:pic>
        <p:nvPicPr>
          <p:cNvPr id="1789264831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5289374" y="4855765"/>
            <a:ext cx="6815583" cy="5119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2253741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15412" y="1595437"/>
            <a:ext cx="5178985" cy="451484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Попытка входа на сервер с рандомным паролем</a:t>
            </a:r>
            <a:endParaRPr>
              <a:latin typeface="Comic Sans MS"/>
              <a:cs typeface="Comic Sans MS"/>
            </a:endParaRPr>
          </a:p>
          <a:p>
            <a:pPr>
              <a:defRPr/>
            </a:pPr>
            <a:endParaRPr>
              <a:latin typeface="Comic Sans MS"/>
              <a:cs typeface="Comic Sans MS"/>
            </a:endParaRPr>
          </a:p>
          <a:p>
            <a:pPr>
              <a:defRPr/>
            </a:pPr>
            <a:endParaRPr>
              <a:latin typeface="Comic Sans MS"/>
              <a:cs typeface="Comic Sans MS"/>
            </a:endParaRPr>
          </a:p>
        </p:txBody>
      </p:sp>
      <p:sp>
        <p:nvSpPr>
          <p:cNvPr id="570113388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97599" y="1595437"/>
            <a:ext cx="5178985" cy="451484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Попытка обхода сервера</a:t>
            </a:r>
            <a:endParaRPr>
              <a:latin typeface="Comic Sans MS"/>
              <a:cs typeface="Comic Sans MS"/>
            </a:endParaRPr>
          </a:p>
          <a:p>
            <a:pPr>
              <a:defRPr/>
            </a:pPr>
            <a:endParaRPr>
              <a:latin typeface="Comic Sans MS"/>
              <a:cs typeface="Comic Sans MS"/>
            </a:endParaRPr>
          </a:p>
          <a:p>
            <a:pPr>
              <a:defRPr/>
            </a:pPr>
            <a:endParaRPr>
              <a:latin typeface="Comic Sans MS"/>
              <a:cs typeface="Comic Sans MS"/>
            </a:endParaRPr>
          </a:p>
          <a:p>
            <a:pPr>
              <a:defRPr/>
            </a:pPr>
            <a:endParaRPr>
              <a:latin typeface="Comic Sans MS"/>
              <a:cs typeface="Comic Sans MS"/>
            </a:endParaRPr>
          </a:p>
          <a:p>
            <a:pPr>
              <a:defRPr/>
            </a:pPr>
            <a:endParaRPr>
              <a:latin typeface="Comic Sans MS"/>
              <a:cs typeface="Comic Sans MS"/>
            </a:endParaRPr>
          </a:p>
          <a:p>
            <a:pPr>
              <a:defRPr/>
            </a:pPr>
            <a:endParaRPr>
              <a:latin typeface="Comic Sans MS"/>
              <a:cs typeface="Comic Sans MS"/>
            </a:endParaRPr>
          </a:p>
          <a:p>
            <a:pPr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Успешно заходит</a:t>
            </a:r>
            <a:r>
              <a:rPr>
                <a:latin typeface="Comic Sans MS"/>
                <a:ea typeface="Comic Sans MS"/>
                <a:cs typeface="Comic Sans MS"/>
              </a:rPr>
              <a:t>, но....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662149249" name="Title 7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 sz="32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Тестирование</a:t>
            </a:r>
            <a:endParaRPr sz="3200">
              <a:latin typeface="Comic Sans MS"/>
              <a:cs typeface="Comic Sans MS"/>
            </a:endParaRPr>
          </a:p>
        </p:txBody>
      </p:sp>
      <p:pic>
        <p:nvPicPr>
          <p:cNvPr id="119719162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57187" y="2651124"/>
            <a:ext cx="5486400" cy="1057275"/>
          </a:xfrm>
          <a:prstGeom prst="rect">
            <a:avLst/>
          </a:prstGeom>
        </p:spPr>
      </p:pic>
      <p:pic>
        <p:nvPicPr>
          <p:cNvPr id="42512267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528593" y="2162968"/>
            <a:ext cx="2666999" cy="1095374"/>
          </a:xfrm>
          <a:prstGeom prst="rect">
            <a:avLst/>
          </a:prstGeom>
        </p:spPr>
      </p:pic>
      <p:pic>
        <p:nvPicPr>
          <p:cNvPr id="448870707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5618955" y="4663281"/>
            <a:ext cx="5153024" cy="1152524"/>
          </a:xfrm>
          <a:prstGeom prst="rect">
            <a:avLst/>
          </a:prstGeom>
        </p:spPr>
      </p:pic>
      <p:pic>
        <p:nvPicPr>
          <p:cNvPr id="2021105789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787829" y="5886450"/>
            <a:ext cx="4067174" cy="9048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7376045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15413" y="1595438"/>
            <a:ext cx="5178986" cy="451484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098419667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97599" y="1595438"/>
            <a:ext cx="5178986" cy="451484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605508652" name="Title 7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199933485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624" y="216866"/>
            <a:ext cx="12193386" cy="64242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9229955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sz="3200">
                <a:latin typeface="Comic Sans MS"/>
                <a:ea typeface="Comic Sans MS"/>
                <a:cs typeface="Comic Sans MS"/>
              </a:rPr>
              <a:t>Введение</a:t>
            </a:r>
            <a:endParaRPr sz="3200">
              <a:latin typeface="Comic Sans MS"/>
              <a:cs typeface="Comic Sans MS"/>
            </a:endParaRPr>
          </a:p>
        </p:txBody>
      </p:sp>
      <p:sp>
        <p:nvSpPr>
          <p:cNvPr id="1797189750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marL="0" indent="0">
              <a:buFont typeface="Arial"/>
              <a:buNone/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Актуальность: Растущий спрос на экологичную городскую мобильность требует от операторов аренды высокой операционной эффективности.</a:t>
            </a:r>
            <a:endParaRPr lang="ru-RU"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lang="ru-RU"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Проблема: Ручное управление парком, арендами и платежами становится узким местом для роста, ведущим к ошибкам и потерям.</a:t>
            </a:r>
            <a:endParaRPr lang="ru-RU"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ea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endParaRPr lang="ru-RU"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Цель проекта: Разработать высокопроизводительное программное ядро, которое возьмет на себя весь цикл жизни бизнеса — от учета транспорта до анализа прибыли.</a:t>
            </a:r>
            <a:endParaRPr lang="ru-RU"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ea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slow" p14:dur="2000" advClick="1">
        <p:strips dir="lu"/>
      </p:transition>
    </mc:Choice>
    <mc:Fallback>
      <p:transition spd="slow" advClick="1">
        <p:strips dir="l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8520583" name="Content Placeholder 2"/>
          <p:cNvSpPr>
            <a:spLocks noGrp="1"/>
          </p:cNvSpPr>
          <p:nvPr>
            <p:ph sz="half" idx="1"/>
          </p:nvPr>
        </p:nvSpPr>
        <p:spPr bwMode="auto">
          <a:xfrm flipH="0" flipV="0">
            <a:off x="815413" y="1595438"/>
            <a:ext cx="10834635" cy="451484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indent="0">
              <a:buFont typeface="Arial"/>
              <a:buNone/>
              <a:defRPr/>
            </a:pPr>
            <a:r>
              <a:rPr>
                <a:latin typeface="Comic Sans MS"/>
                <a:ea typeface="Comic Sans MS"/>
                <a:cs typeface="Comic Sans MS"/>
              </a:rPr>
              <a:t>Главная проблема, во время создания всего проекта, это слишком проработанные анимации на каждом действии. Они отнимали очень много времени, чтобы </a:t>
            </a:r>
            <a:r>
              <a:rPr>
                <a:latin typeface="Comic Sans MS"/>
                <a:ea typeface="Comic Sans MS"/>
                <a:cs typeface="Comic Sans MS"/>
              </a:rPr>
              <a:t>про</a:t>
            </a:r>
            <a:r>
              <a:rPr>
                <a:latin typeface="Comic Sans MS"/>
                <a:ea typeface="Comic Sans MS"/>
                <a:cs typeface="Comic Sans MS"/>
              </a:rPr>
              <a:t>верить все, а также слишком много подменю в еще одном подменю, которое находится в меню, из-за этого уходило целое вечность на написание кода на каждую часть.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183250576" name="Title 7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sz="3200">
                <a:latin typeface="Comic Sans MS"/>
                <a:ea typeface="Comic Sans MS"/>
                <a:cs typeface="Comic Sans MS"/>
              </a:rPr>
              <a:t>Проблемы или вызов самому себе</a:t>
            </a:r>
            <a:endParaRPr sz="3200"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73509481" name="Content Placeholder 2"/>
          <p:cNvSpPr>
            <a:spLocks noGrp="1"/>
          </p:cNvSpPr>
          <p:nvPr>
            <p:ph sz="half" idx="1"/>
          </p:nvPr>
        </p:nvSpPr>
        <p:spPr bwMode="auto">
          <a:xfrm flipH="0" flipV="0">
            <a:off x="815412" y="1595437"/>
            <a:ext cx="5557786" cy="451484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indent="0">
              <a:buFont typeface="Arial"/>
              <a:buNone/>
              <a:defRPr/>
            </a:pPr>
            <a:r>
              <a:rPr>
                <a:latin typeface="Comic Sans MS"/>
                <a:ea typeface="Comic Sans MS"/>
                <a:cs typeface="Comic Sans MS"/>
              </a:rPr>
              <a:t>Еще одна проблема, это дырявый демон </a:t>
            </a:r>
            <a:r>
              <a:rPr lang="en-US">
                <a:latin typeface="Comic Sans MS"/>
                <a:ea typeface="Comic Sans MS"/>
                <a:cs typeface="Comic Sans MS"/>
              </a:rPr>
              <a:t>dhcpcd</a:t>
            </a:r>
            <a:r>
              <a:rPr lang="en-US">
                <a:latin typeface="Comic Sans MS"/>
                <a:ea typeface="Comic Sans MS"/>
                <a:cs typeface="Comic Sans MS"/>
              </a:rPr>
              <a:t>.service</a:t>
            </a:r>
            <a:r>
              <a:rPr lang="ru-RU">
                <a:latin typeface="Comic Sans MS"/>
                <a:ea typeface="Comic Sans MS"/>
                <a:cs typeface="Comic Sans MS"/>
              </a:rPr>
              <a:t>, который я так и не успел настроить на компе</a:t>
            </a:r>
            <a:r>
              <a:rPr>
                <a:latin typeface="Comic Sans MS"/>
                <a:ea typeface="Comic Sans MS"/>
                <a:cs typeface="Comic Sans MS"/>
              </a:rPr>
              <a:t>, где открыта база данных</a:t>
            </a:r>
            <a:r>
              <a:rPr lang="en-US">
                <a:latin typeface="Comic Sans MS"/>
                <a:ea typeface="Comic Sans MS"/>
                <a:cs typeface="Comic Sans MS"/>
              </a:rPr>
              <a:t>.</a:t>
            </a:r>
            <a:endParaRPr>
              <a:latin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Из-за чего постоянно нужно было править константы, чтобы сервер работал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1811259149" name="Title 7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sz="3200">
                <a:latin typeface="Comic Sans MS"/>
                <a:ea typeface="Comic Sans MS"/>
                <a:cs typeface="Comic Sans MS"/>
              </a:rPr>
              <a:t>Проблемы или вызов самому себе</a:t>
            </a:r>
            <a:endParaRPr sz="3200">
              <a:latin typeface="Comic Sans MS"/>
              <a:cs typeface="Comic Sans MS"/>
            </a:endParaRPr>
          </a:p>
        </p:txBody>
      </p:sp>
      <p:pic>
        <p:nvPicPr>
          <p:cNvPr id="158945452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706575" y="1566648"/>
            <a:ext cx="4180500" cy="4678578"/>
          </a:xfrm>
          <a:prstGeom prst="rect">
            <a:avLst/>
          </a:prstGeom>
        </p:spPr>
      </p:pic>
      <p:pic>
        <p:nvPicPr>
          <p:cNvPr id="12427494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003506" y="5197477"/>
            <a:ext cx="5181599" cy="10477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8666277" name="Content Placeholder 2"/>
          <p:cNvSpPr>
            <a:spLocks noGrp="1"/>
          </p:cNvSpPr>
          <p:nvPr>
            <p:ph sz="half" idx="1"/>
          </p:nvPr>
        </p:nvSpPr>
        <p:spPr bwMode="auto">
          <a:xfrm flipH="0" flipV="0">
            <a:off x="291537" y="1328736"/>
            <a:ext cx="6414061" cy="451484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indent="0">
              <a:buFont typeface="Arial"/>
              <a:buNone/>
              <a:defRPr/>
            </a:pPr>
            <a:r>
              <a:rPr lang="ru-RU">
                <a:latin typeface="Comic Sans MS"/>
                <a:ea typeface="Comic Sans MS"/>
                <a:cs typeface="Comic Sans MS"/>
              </a:rPr>
              <a:t>Просто гиганский код, на отладку которого ушло примерно 3 дня, по 6-8 часов.</a:t>
            </a:r>
            <a:endParaRPr>
              <a:latin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endParaRPr>
              <a:latin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r>
              <a:rPr>
                <a:latin typeface="Comic Sans MS"/>
                <a:ea typeface="Comic Sans MS"/>
                <a:cs typeface="Comic Sans MS"/>
              </a:rPr>
              <a:t>Хотя в конце было удалено около копи-паста строчек и распределены </a:t>
            </a:r>
            <a:r>
              <a:rPr>
                <a:latin typeface="Comic Sans MS"/>
                <a:ea typeface="Comic Sans MS"/>
                <a:cs typeface="Comic Sans MS"/>
              </a:rPr>
              <a:t>по функция и классам (с полиморфизмом</a:t>
            </a:r>
            <a:r>
              <a:rPr lang="en-US">
                <a:latin typeface="Comic Sans MS"/>
                <a:ea typeface="Comic Sans MS"/>
                <a:cs typeface="Comic Sans MS"/>
              </a:rPr>
              <a:t> </a:t>
            </a:r>
            <a:r>
              <a:rPr lang="ru-RU">
                <a:latin typeface="Comic Sans MS"/>
                <a:ea typeface="Comic Sans MS"/>
                <a:cs typeface="Comic Sans MS"/>
              </a:rPr>
              <a:t>для сокращения</a:t>
            </a:r>
            <a:r>
              <a:rPr>
                <a:latin typeface="Comic Sans MS"/>
                <a:ea typeface="Comic Sans MS"/>
                <a:cs typeface="Comic Sans MS"/>
              </a:rPr>
              <a:t>)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1561469243" name="Title 7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sz="3200">
                <a:latin typeface="Comic Sans MS"/>
                <a:ea typeface="Comic Sans MS"/>
                <a:cs typeface="Comic Sans MS"/>
              </a:rPr>
              <a:t>Проблемы или вызов самому себе</a:t>
            </a:r>
            <a:endParaRPr sz="3200">
              <a:latin typeface="Comic Sans MS"/>
              <a:cs typeface="Comic Sans MS"/>
            </a:endParaRPr>
          </a:p>
        </p:txBody>
      </p:sp>
      <p:pic>
        <p:nvPicPr>
          <p:cNvPr id="207836263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7534274" y="1609724"/>
            <a:ext cx="1447799" cy="723899"/>
          </a:xfrm>
          <a:prstGeom prst="rect">
            <a:avLst/>
          </a:prstGeom>
        </p:spPr>
      </p:pic>
      <p:pic>
        <p:nvPicPr>
          <p:cNvPr id="43251966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7343774" y="2505074"/>
            <a:ext cx="4200525" cy="1638299"/>
          </a:xfrm>
          <a:prstGeom prst="rect">
            <a:avLst/>
          </a:prstGeom>
        </p:spPr>
      </p:pic>
      <p:pic>
        <p:nvPicPr>
          <p:cNvPr id="1021286840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7881937" y="5429249"/>
            <a:ext cx="3590924" cy="1104899"/>
          </a:xfrm>
          <a:prstGeom prst="rect">
            <a:avLst/>
          </a:prstGeom>
        </p:spPr>
      </p:pic>
      <p:pic>
        <p:nvPicPr>
          <p:cNvPr id="1780596762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7343774" y="4333874"/>
            <a:ext cx="1828800" cy="876299"/>
          </a:xfrm>
          <a:prstGeom prst="rect">
            <a:avLst/>
          </a:prstGeom>
        </p:spPr>
      </p:pic>
      <p:pic>
        <p:nvPicPr>
          <p:cNvPr id="1065010050" name="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>
            <a:off x="9772650" y="4333874"/>
            <a:ext cx="1390649" cy="666749"/>
          </a:xfrm>
          <a:prstGeom prst="rect">
            <a:avLst/>
          </a:prstGeom>
        </p:spPr>
      </p:pic>
      <p:pic>
        <p:nvPicPr>
          <p:cNvPr id="603876266" name=""/>
          <p:cNvPicPr>
            <a:picLocks noChangeAspect="1"/>
          </p:cNvPicPr>
          <p:nvPr/>
        </p:nvPicPr>
        <p:blipFill>
          <a:blip r:embed="rId8"/>
          <a:stretch/>
        </p:blipFill>
        <p:spPr bwMode="auto">
          <a:xfrm>
            <a:off x="639149" y="4943474"/>
            <a:ext cx="5734049" cy="1590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502353" name="Title 7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Вывод</a:t>
            </a:r>
            <a:endParaRPr/>
          </a:p>
        </p:txBody>
      </p:sp>
      <p:pic>
        <p:nvPicPr>
          <p:cNvPr id="26407993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-238973" y="-27777"/>
            <a:ext cx="13258098" cy="7040554"/>
          </a:xfrm>
          <a:prstGeom prst="rect">
            <a:avLst/>
          </a:prstGeom>
        </p:spPr>
      </p:pic>
      <p:sp>
        <p:nvSpPr>
          <p:cNvPr id="1155560540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708454" y="981075"/>
            <a:ext cx="5178986" cy="4514849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55000" lnSpcReduction="9000"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indent="0">
              <a:buFont typeface="Arial"/>
              <a:buNone/>
              <a:defRPr/>
            </a:pPr>
            <a:endParaRPr sz="2800" b="0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🎯 Цель достигнута:</a:t>
            </a:r>
            <a:endParaRPr sz="2800" b="0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Мы создали не просто программу, а рабочий инструмент для бизнеса — производительный, надежный и готовый к использованию.</a:t>
            </a:r>
            <a:endParaRPr sz="2800" b="0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800" b="0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⚡ Технологическое превосходство:</a:t>
            </a:r>
            <a:endParaRPr sz="2800" b="0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Выбор Dapper полностью оправдал себя. Система демонстрирует скорость сырого SQL и удобство ORM, без лишних накладных расходов.</a:t>
            </a:r>
            <a:endParaRPr sz="2800" b="0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800" b="0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📊 Полный цикл автоматизации:</a:t>
            </a:r>
            <a:endParaRPr sz="2800" b="0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От регистрации пользователя до финального отчета — все ключевые процессы аренды теперь эффективно автоматизированы.</a:t>
            </a:r>
            <a:endParaRPr sz="2800" b="0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endParaRPr sz="2800" b="0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</p:txBody>
      </p:sp>
      <p:sp>
        <p:nvSpPr>
          <p:cNvPr id="312711543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691700" y="1092200"/>
            <a:ext cx="5178986" cy="451484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defRPr/>
            </a:pPr>
            <a:r>
              <a:rPr lang="ru-RU" sz="2800" b="0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Главный результат:</a:t>
            </a:r>
            <a:endParaRPr sz="2800" b="0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Это не учебный проект. Это — готовое ядро масштабируемой бизнес-системы, доказавшее свою стабильность и производительность в реальных сценариях.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698288887" name=""/>
          <p:cNvSpPr txBox="1"/>
          <p:nvPr/>
        </p:nvSpPr>
        <p:spPr bwMode="auto">
          <a:xfrm rot="0" flipH="0" flipV="0">
            <a:off x="4766136" y="211726"/>
            <a:ext cx="3373406" cy="5794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0" indent="0" algn="ctr">
              <a:buFont typeface="Arial"/>
              <a:buNone/>
              <a:defRPr/>
            </a:pPr>
            <a:r>
              <a:rPr lang="ru-RU" sz="3200" b="1" i="0" u="none" strike="noStrike" cap="none" spc="0">
                <a:solidFill>
                  <a:schemeClr val="bg1"/>
                </a:solidFill>
                <a:latin typeface="Comic Sans MS"/>
                <a:ea typeface="Comic Sans MS"/>
                <a:cs typeface="Comic Sans MS"/>
              </a:rPr>
              <a:t>Итоги</a:t>
            </a:r>
            <a:endParaRPr sz="3200" b="1" i="0" u="none" strike="noStrike" cap="none" spc="0">
              <a:solidFill>
                <a:schemeClr val="bg1"/>
              </a:solidFill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22899898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02928" y="148544"/>
            <a:ext cx="9524999" cy="634999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upright="0" compatLnSpc="0">
            <a:normAutofit/>
          </a:bodyPr>
          <a:lstStyle>
            <a:lvl1pPr algn="l">
              <a:defRPr sz="2000" b="1"/>
            </a:lvl1pPr>
          </a:lstStyle>
          <a:p>
            <a:pPr algn="ctr">
              <a:defRPr/>
            </a:pPr>
            <a:r>
              <a:rPr lang="ru-RU" sz="32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Технологический стэк: Почему Dapper?</a:t>
            </a:r>
            <a:endParaRPr sz="3200">
              <a:latin typeface="Comic Sans MS"/>
              <a:cs typeface="Comic Sans MS"/>
            </a:endParaRPr>
          </a:p>
        </p:txBody>
      </p:sp>
      <p:sp>
        <p:nvSpPr>
          <p:cNvPr id="116812989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6095999" y="1611186"/>
            <a:ext cx="6815666" cy="78382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0" indent="0">
              <a:buFont typeface="Arial"/>
              <a:buNone/>
              <a:defRPr/>
            </a:pPr>
            <a:r>
              <a:rPr sz="2400" b="1">
                <a:latin typeface="Comic Sans MS"/>
                <a:ea typeface="Comic Sans MS"/>
                <a:cs typeface="Comic Sans MS"/>
              </a:rPr>
              <a:t>Пример</a:t>
            </a:r>
            <a:r>
              <a:rPr sz="2400" b="1">
                <a:latin typeface="Comic Sans MS"/>
                <a:ea typeface="Comic Sans MS"/>
                <a:cs typeface="Comic Sans MS"/>
              </a:rPr>
              <a:t>ы примен</a:t>
            </a:r>
            <a:r>
              <a:rPr sz="2400" b="1">
                <a:latin typeface="Comic Sans MS"/>
                <a:ea typeface="Comic Sans MS"/>
                <a:cs typeface="Comic Sans MS"/>
              </a:rPr>
              <a:t>ения </a:t>
            </a:r>
            <a:r>
              <a:rPr lang="en-US" sz="2400" b="1">
                <a:latin typeface="Comic Sans MS"/>
                <a:ea typeface="Comic Sans MS"/>
                <a:cs typeface="Comic Sans MS"/>
              </a:rPr>
              <a:t>Dapper</a:t>
            </a:r>
            <a:endParaRPr sz="2400" b="1">
              <a:latin typeface="Comic Sans MS"/>
              <a:cs typeface="Comic Sans MS"/>
            </a:endParaRPr>
          </a:p>
        </p:txBody>
      </p:sp>
      <p:sp>
        <p:nvSpPr>
          <p:cNvPr id="446758457" name="Text Placeholder 3"/>
          <p:cNvSpPr>
            <a:spLocks noGrp="1"/>
          </p:cNvSpPr>
          <p:nvPr>
            <p:ph type="body" sz="half" idx="2"/>
          </p:nvPr>
        </p:nvSpPr>
        <p:spPr bwMode="auto">
          <a:xfrm flipH="0" flipV="0">
            <a:off x="239140" y="1137447"/>
            <a:ext cx="4949597" cy="4885130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85000" lnSpcReduction="3000"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defRPr/>
            </a:pPr>
            <a:r>
              <a:rPr lang="ru-RU" sz="18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Dapper — не полноценный ORM, а легковесный и высокопроизводительный маппер.</a:t>
            </a:r>
            <a:endParaRPr sz="2400" b="1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400" b="1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18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Ключевые преимущества для нашего проекта:</a:t>
            </a:r>
            <a:endParaRPr sz="2400" b="1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400" b="1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18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Производительность: Скорость, близкая к чистому ADO.NET. Критично для пиковых нагрузок (например, час-пик аренд).</a:t>
            </a:r>
            <a:endParaRPr sz="2400" b="1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400" b="1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18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Контроль: SQL не скрыт от разработчика. Мы пишем максимально эффективные запросы под конкретные задачи.</a:t>
            </a:r>
            <a:endParaRPr sz="2400" b="1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400" b="1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18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Безопасность: Полная поддержка параметризованных запросов, защита от SQL-инъекций "из коробки".</a:t>
            </a:r>
            <a:endParaRPr sz="2400" b="1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400" b="1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18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Легковесность: Минимум абстракций, простота интеграции и низкое потребление ресурсов.</a:t>
            </a:r>
            <a:endParaRPr sz="1800" b="1">
              <a:latin typeface="Comic Sans MS"/>
              <a:cs typeface="Comic Sans MS"/>
            </a:endParaRPr>
          </a:p>
        </p:txBody>
      </p:sp>
      <p:pic>
        <p:nvPicPr>
          <p:cNvPr id="3550209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338417" y="2395014"/>
            <a:ext cx="6817296" cy="1644889"/>
          </a:xfrm>
          <a:prstGeom prst="rect">
            <a:avLst/>
          </a:prstGeom>
        </p:spPr>
      </p:pic>
      <p:pic>
        <p:nvPicPr>
          <p:cNvPr id="9858255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48280" y="6126167"/>
            <a:ext cx="11589718" cy="5495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slow" p14:dur="2000" advClick="1">
        <p:strips dir="lu"/>
      </p:transition>
    </mc:Choice>
    <mc:Fallback>
      <p:transition spd="slow" advClick="1">
        <p:strips dir="l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027338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 sz="32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Что мы строим и как?</a:t>
            </a:r>
            <a:endParaRPr sz="3200">
              <a:latin typeface="Comic Sans MS"/>
              <a:cs typeface="Comic Sans MS"/>
            </a:endParaRPr>
          </a:p>
        </p:txBody>
      </p:sp>
      <p:sp>
        <p:nvSpPr>
          <p:cNvPr id="1529134236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232713" y="1347107"/>
            <a:ext cx="11770178" cy="5306784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70000" lnSpcReduction="6000"/>
          </a:bodyPr>
          <a:lstStyle/>
          <a:p>
            <a:pPr marL="0" indent="0">
              <a:buFont typeface="Arial"/>
              <a:buNone/>
              <a:defRPr/>
            </a:pPr>
            <a:r>
              <a:rPr lang="ru-RU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Цель:</a:t>
            </a:r>
            <a:endParaRPr>
              <a:latin typeface="Comic Sans MS"/>
              <a:ea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Разработка высокопроизводительного и масштабируемого ПО для автоматизации сервиса аренды на стеке .NET и Dapper.</a:t>
            </a:r>
            <a:endParaRPr>
              <a:latin typeface="Comic Sans MS"/>
              <a:ea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r>
              <a:rPr lang="ru-RU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Задачи:</a:t>
            </a: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Анализ: Определить функциональные и нефункциональные требования.</a:t>
            </a: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Проектирование БД: Создать нормализованную реляционную модель.</a:t>
            </a: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Backend: Реализовать слой доступа к данным на Dapper</a:t>
            </a:r>
            <a:r>
              <a:rPr lang="en-US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 </a:t>
            </a:r>
            <a:r>
              <a:rPr lang="ru-RU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используя </a:t>
            </a:r>
            <a:r>
              <a:rPr lang="en-US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C#</a:t>
            </a: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Frontend: Разработать </a:t>
            </a:r>
            <a:r>
              <a:rPr lang="en-US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CLI (</a:t>
            </a:r>
            <a:r>
              <a:rPr lang="ru-RU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в идеале </a:t>
            </a:r>
            <a:r>
              <a:rPr lang="en-US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gui)</a:t>
            </a: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32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32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Тестирование: Провести тестирование слоя данных.</a:t>
            </a:r>
            <a:endParaRPr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6073685" name="Content Placeholder 2"/>
          <p:cNvSpPr>
            <a:spLocks noGrp="1"/>
          </p:cNvSpPr>
          <p:nvPr>
            <p:ph sz="half" idx="1"/>
          </p:nvPr>
        </p:nvSpPr>
        <p:spPr bwMode="auto">
          <a:xfrm flipH="0" flipV="0">
            <a:off x="258984" y="892968"/>
            <a:ext cx="5179218" cy="586382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65000" lnSpcReduction="7000"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indent="0">
              <a:buFont typeface="Arial"/>
              <a:buNone/>
              <a:defRPr/>
            </a:pPr>
            <a:r>
              <a:rPr lang="ru-RU" sz="28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Пользователь (Users)</a:t>
            </a:r>
            <a:endParaRPr sz="2800" b="1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Данные клиента: Имя, Фамилия, Почта.</a:t>
            </a: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Финансы: Внутренний "Кошелек" для привязки банковской карты.</a:t>
            </a: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r>
              <a:rPr lang="ru-RU" sz="28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Транспорт (Vehicles)</a:t>
            </a: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Идентификация: Уникальный QR-код.</a:t>
            </a: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Данные: Тип (велосипед/самокат = разная цена), Статус (свободен/арендован/на обслуживании).</a:t>
            </a: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r>
              <a:rPr lang="ru-RU" sz="28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Аренда (Rentals)</a:t>
            </a: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Ядро системы: Фиксирует всю сессию аренды.</a:t>
            </a: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endParaRPr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Данные: Кто, что, когда начал, когда завершил, где припарковал.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113925604" name="Title 7"/>
          <p:cNvSpPr>
            <a:spLocks noGrp="1"/>
          </p:cNvSpPr>
          <p:nvPr>
            <p:ph type="title"/>
          </p:nvPr>
        </p:nvSpPr>
        <p:spPr bwMode="auto">
          <a:xfrm>
            <a:off x="801621" y="46435"/>
            <a:ext cx="10588757" cy="114300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sz="3200">
                <a:latin typeface="Comic Sans MS"/>
                <a:ea typeface="Comic Sans MS"/>
                <a:cs typeface="Comic Sans MS"/>
              </a:rPr>
              <a:t>Основные сущности в базе</a:t>
            </a:r>
            <a:endParaRPr sz="3200">
              <a:latin typeface="Comic Sans MS"/>
              <a:cs typeface="Comic Sans MS"/>
            </a:endParaRPr>
          </a:p>
        </p:txBody>
      </p:sp>
      <p:pic>
        <p:nvPicPr>
          <p:cNvPr id="54172100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668038" y="952499"/>
            <a:ext cx="5669840" cy="3443645"/>
          </a:xfrm>
          <a:prstGeom prst="rect">
            <a:avLst/>
          </a:prstGeom>
        </p:spPr>
      </p:pic>
      <p:pic>
        <p:nvPicPr>
          <p:cNvPr id="1657167757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263011" y="4559644"/>
            <a:ext cx="6724824" cy="1966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175216" name="Title 1"/>
          <p:cNvSpPr>
            <a:spLocks noGrp="1"/>
          </p:cNvSpPr>
          <p:nvPr>
            <p:ph type="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ru-RU" sz="3200">
                <a:latin typeface="Comic Sans MS"/>
                <a:ea typeface="Comic Sans MS"/>
                <a:cs typeface="Comic Sans MS"/>
              </a:rPr>
              <a:t>Нормализация в 1</a:t>
            </a:r>
            <a:r>
              <a:rPr lang="en-US" sz="3200">
                <a:latin typeface="Comic Sans MS"/>
                <a:ea typeface="Comic Sans MS"/>
                <a:cs typeface="Comic Sans MS"/>
              </a:rPr>
              <a:t>NF</a:t>
            </a:r>
            <a:endParaRPr sz="3200">
              <a:latin typeface="Comic Sans MS"/>
              <a:cs typeface="Comic Sans MS"/>
            </a:endParaRPr>
          </a:p>
        </p:txBody>
      </p:sp>
      <p:sp>
        <p:nvSpPr>
          <p:cNvPr id="1253706545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259928" y="2239739"/>
            <a:ext cx="4006926" cy="351608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lang="ru-RU" sz="28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Проблема</a:t>
            </a:r>
            <a:endParaRPr lang="ru-RU"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ea typeface="Comic Sans MS"/>
              <a:cs typeface="Comic Sans MS"/>
            </a:endParaRPr>
          </a:p>
          <a:p>
            <a:pPr marL="0" indent="0">
              <a:buFont typeface="Arial"/>
              <a:buNone/>
              <a:defRPr/>
            </a:pPr>
            <a:endParaRPr lang="ru-RU" sz="2800" b="0" i="0" u="none" strike="noStrike" cap="none" spc="0">
              <a:solidFill>
                <a:schemeClr val="accent6">
                  <a:lumMod val="50000"/>
                </a:schemeClr>
              </a:solidFill>
              <a:latin typeface="Comic Sans MS"/>
              <a:ea typeface="Comic Sans MS"/>
              <a:cs typeface="Comic Sans MS"/>
            </a:endParaRP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Данные не должны повторяться. Это приводит к ошибкам и неконсистентности.</a:t>
            </a:r>
            <a:endParaRPr sz="2800">
              <a:latin typeface="Comic Sans MS"/>
              <a:cs typeface="Comic Sans MS"/>
            </a:endParaRPr>
          </a:p>
        </p:txBody>
      </p:sp>
      <p:sp>
        <p:nvSpPr>
          <p:cNvPr id="1329197691" name=""/>
          <p:cNvSpPr txBox="1"/>
          <p:nvPr/>
        </p:nvSpPr>
        <p:spPr bwMode="auto">
          <a:xfrm rot="0" flipH="0" flipV="0">
            <a:off x="5389821" y="2341532"/>
            <a:ext cx="5928782" cy="7013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000">
                <a:latin typeface="Comic Sans MS"/>
                <a:ea typeface="Comic Sans MS"/>
                <a:cs typeface="Comic Sans MS"/>
              </a:rPr>
              <a:t>Устранены повторяющиеся группы (например, только один статус у транспорта).</a:t>
            </a:r>
            <a:endParaRPr sz="2000">
              <a:latin typeface="Comic Sans MS"/>
              <a:cs typeface="Comic Sans MS"/>
            </a:endParaRPr>
          </a:p>
        </p:txBody>
      </p:sp>
      <p:pic>
        <p:nvPicPr>
          <p:cNvPr id="64420047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4644452" y="3249503"/>
            <a:ext cx="7289974" cy="23555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5372111" name="Title 1"/>
          <p:cNvSpPr>
            <a:spLocks noGrp="1"/>
          </p:cNvSpPr>
          <p:nvPr>
            <p:ph type="title"/>
          </p:nvPr>
        </p:nvSpPr>
        <p:spPr bwMode="auto">
          <a:xfrm>
            <a:off x="787829" y="225029"/>
            <a:ext cx="10588757" cy="114300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ru-RU" sz="3200">
                <a:latin typeface="Comic Sans MS"/>
                <a:ea typeface="Comic Sans MS"/>
                <a:cs typeface="Comic Sans MS"/>
              </a:rPr>
              <a:t>Нормализация в </a:t>
            </a:r>
            <a:r>
              <a:rPr lang="en-US" sz="3200">
                <a:latin typeface="Comic Sans MS"/>
                <a:ea typeface="Comic Sans MS"/>
                <a:cs typeface="Comic Sans MS"/>
              </a:rPr>
              <a:t>2</a:t>
            </a:r>
            <a:r>
              <a:rPr lang="en-US" sz="3200">
                <a:latin typeface="Comic Sans MS"/>
                <a:ea typeface="Comic Sans MS"/>
                <a:cs typeface="Comic Sans MS"/>
              </a:rPr>
              <a:t>NF</a:t>
            </a:r>
            <a:endParaRPr sz="3200">
              <a:latin typeface="Comic Sans MS"/>
              <a:cs typeface="Comic Sans MS"/>
            </a:endParaRPr>
          </a:p>
        </p:txBody>
      </p:sp>
      <p:sp>
        <p:nvSpPr>
          <p:cNvPr id="661847641" name=""/>
          <p:cNvSpPr txBox="1"/>
          <p:nvPr/>
        </p:nvSpPr>
        <p:spPr bwMode="auto">
          <a:xfrm rot="0" flipH="0" flipV="0">
            <a:off x="627321" y="1368029"/>
            <a:ext cx="10859219" cy="192060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2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 sz="2000" b="0" i="0" u="none" strike="noStrike" cap="none" spc="0">
                <a:solidFill>
                  <a:schemeClr val="tx1"/>
                </a:solidFill>
                <a:latin typeface="Comic Sans MS"/>
                <a:ea typeface="Comic Sans MS"/>
                <a:cs typeface="Comic Sans MS"/>
              </a:rPr>
              <a:t>Зона парковки в таблице “Rentals” была вынесена в таблицу “Зона</a:t>
            </a:r>
            <a:endParaRPr sz="2000" b="0" i="0" u="none" strike="noStrike" cap="none" spc="0">
              <a:solidFill>
                <a:schemeClr val="tx1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000" b="0" i="0" u="none" strike="noStrike" cap="none" spc="0">
                <a:solidFill>
                  <a:schemeClr val="tx1"/>
                </a:solidFill>
                <a:latin typeface="Comic Sans MS"/>
                <a:ea typeface="Comic Sans MS"/>
                <a:cs typeface="Comic Sans MS"/>
              </a:rPr>
              <a:t>парковки”, где достаточно расписаны точные координаты транспорта и</a:t>
            </a:r>
            <a:endParaRPr sz="2000" b="0" i="0" u="none" strike="noStrike" cap="none" spc="0">
              <a:solidFill>
                <a:schemeClr val="tx1"/>
              </a:solidFill>
              <a:latin typeface="Comic Sans MS"/>
              <a:cs typeface="Comic Sans MS"/>
            </a:endParaRPr>
          </a:p>
          <a:p>
            <a:pPr algn="l">
              <a:defRPr/>
            </a:pPr>
            <a:r>
              <a:rPr lang="ru-RU" sz="2000" b="0" i="0" u="none" strike="noStrike" cap="none" spc="0">
                <a:solidFill>
                  <a:schemeClr val="tx1"/>
                </a:solidFill>
                <a:latin typeface="Comic Sans MS"/>
                <a:ea typeface="Comic Sans MS"/>
                <a:cs typeface="Comic Sans MS"/>
              </a:rPr>
              <a:t>его примерный адрес.</a:t>
            </a:r>
            <a:endParaRPr sz="2000">
              <a:latin typeface="Comic Sans MS"/>
              <a:cs typeface="Comic Sans MS"/>
            </a:endParaRPr>
          </a:p>
          <a:p>
            <a:pPr algn="l">
              <a:defRPr/>
            </a:pPr>
            <a:endParaRPr sz="2000">
              <a:latin typeface="Comic Sans MS"/>
              <a:cs typeface="Comic Sans MS"/>
            </a:endParaRPr>
          </a:p>
          <a:p>
            <a:pPr>
              <a:defRPr/>
            </a:pPr>
            <a:endParaRPr sz="2000" b="0" i="0" u="none" strike="noStrike" cap="none" spc="0">
              <a:solidFill>
                <a:schemeClr val="tx1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000" b="0" i="0" u="none" strike="noStrike" cap="none" spc="0">
                <a:solidFill>
                  <a:schemeClr val="tx1"/>
                </a:solidFill>
                <a:latin typeface="Comic Sans MS"/>
                <a:ea typeface="Comic Sans MS"/>
                <a:cs typeface="Comic Sans MS"/>
              </a:rPr>
              <a:t>Кошелек в таблице “Users” был вынесен в отдельную таблицу “Кошелек”,</a:t>
            </a:r>
            <a:endParaRPr sz="2000" b="0" i="0" u="none" strike="noStrike" cap="none" spc="0">
              <a:solidFill>
                <a:schemeClr val="tx1"/>
              </a:solidFill>
              <a:latin typeface="Comic Sans MS"/>
              <a:cs typeface="Comic Sans MS"/>
            </a:endParaRPr>
          </a:p>
          <a:p>
            <a:pPr>
              <a:defRPr/>
            </a:pPr>
            <a:r>
              <a:rPr lang="ru-RU" sz="2000" b="0" i="0" u="none" strike="noStrike" cap="none" spc="0">
                <a:solidFill>
                  <a:schemeClr val="tx1"/>
                </a:solidFill>
                <a:latin typeface="Comic Sans MS"/>
                <a:ea typeface="Comic Sans MS"/>
                <a:cs typeface="Comic Sans MS"/>
              </a:rPr>
              <a:t>где полные данные о карте были разнесены по разным колонкам для</a:t>
            </a:r>
            <a:endParaRPr sz="2000" b="0" i="0" u="none" strike="noStrike" cap="none" spc="0">
              <a:solidFill>
                <a:schemeClr val="tx1"/>
              </a:solidFill>
              <a:latin typeface="Comic Sans MS"/>
              <a:cs typeface="Comic Sans MS"/>
            </a:endParaRPr>
          </a:p>
          <a:p>
            <a:pPr algn="l">
              <a:defRPr/>
            </a:pPr>
            <a:r>
              <a:rPr lang="ru-RU" sz="2000" b="0" i="0" u="none" strike="noStrike" cap="none" spc="0">
                <a:solidFill>
                  <a:schemeClr val="tx1"/>
                </a:solidFill>
                <a:latin typeface="Comic Sans MS"/>
                <a:ea typeface="Comic Sans MS"/>
                <a:cs typeface="Comic Sans MS"/>
              </a:rPr>
              <a:t>лучшего их чтения</a:t>
            </a:r>
            <a:endParaRPr sz="2000">
              <a:latin typeface="Comic Sans MS"/>
              <a:cs typeface="Comic Sans MS"/>
            </a:endParaRPr>
          </a:p>
        </p:txBody>
      </p:sp>
      <p:pic>
        <p:nvPicPr>
          <p:cNvPr id="145049749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41036" y="3686266"/>
            <a:ext cx="11082342" cy="26407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07538" name="Title 1"/>
          <p:cNvSpPr>
            <a:spLocks noGrp="1"/>
          </p:cNvSpPr>
          <p:nvPr>
            <p:ph type="title"/>
          </p:nvPr>
        </p:nvSpPr>
        <p:spPr bwMode="auto">
          <a:xfrm>
            <a:off x="787828" y="225028"/>
            <a:ext cx="10588757" cy="114300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ru-RU" sz="3200">
                <a:latin typeface="Comic Sans MS"/>
                <a:ea typeface="Comic Sans MS"/>
                <a:cs typeface="Comic Sans MS"/>
              </a:rPr>
              <a:t>Нормализация в </a:t>
            </a:r>
            <a:r>
              <a:rPr lang="ru-RU" sz="32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3NF</a:t>
            </a:r>
            <a:endParaRPr sz="3200">
              <a:latin typeface="Comic Sans MS"/>
              <a:cs typeface="Comic Sans MS"/>
            </a:endParaRPr>
          </a:p>
        </p:txBody>
      </p:sp>
      <p:sp>
        <p:nvSpPr>
          <p:cNvPr id="1535586294" name=""/>
          <p:cNvSpPr txBox="1"/>
          <p:nvPr/>
        </p:nvSpPr>
        <p:spPr bwMode="auto">
          <a:xfrm rot="0" flipH="0" flipV="0">
            <a:off x="1943284" y="2161778"/>
            <a:ext cx="8278925" cy="7623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ru-RU" sz="2200" b="0" i="0" u="none" strike="noStrike" cap="none" spc="0">
                <a:solidFill>
                  <a:schemeClr val="tx1"/>
                </a:solidFill>
                <a:latin typeface="Comic Sans MS"/>
                <a:ea typeface="Comic Sans MS"/>
                <a:cs typeface="Comic Sans MS"/>
              </a:rPr>
              <a:t>Нет зависимостей между неключевыми полями (цена за минуту вынесена в отдельную таблицу VehicleTypes).</a:t>
            </a:r>
            <a:endParaRPr sz="2200">
              <a:latin typeface="Comic Sans MS"/>
              <a:cs typeface="Comic Sans MS"/>
            </a:endParaRPr>
          </a:p>
        </p:txBody>
      </p:sp>
      <p:pic>
        <p:nvPicPr>
          <p:cNvPr id="153704111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82597" y="3736577"/>
            <a:ext cx="11799218" cy="2428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65120270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15413" y="1595438"/>
            <a:ext cx="5178986" cy="4514849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defRPr/>
            </a:pP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Как </a:t>
            </a:r>
            <a:r>
              <a:rPr lang="ru-RU" sz="2800" b="0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тут можно видеть, ядро системы — это таблица Rentals, которая связывает Users и Vehicles. Все справочники (VehicleTypes, Statuses) вынесены отдельно, что и является результатом нормализации. Связи 'один ко многим' показаны здесь стрелками.</a:t>
            </a:r>
            <a:endParaRPr>
              <a:latin typeface="Comic Sans MS"/>
              <a:cs typeface="Comic Sans MS"/>
            </a:endParaRPr>
          </a:p>
        </p:txBody>
      </p:sp>
      <p:sp>
        <p:nvSpPr>
          <p:cNvPr id="1854884793" name="Title 7"/>
          <p:cNvSpPr>
            <a:spLocks noGrp="1"/>
          </p:cNvSpPr>
          <p:nvPr>
            <p:ph type="title"/>
          </p:nvPr>
        </p:nvSpPr>
        <p:spPr bwMode="auto">
          <a:xfrm>
            <a:off x="787829" y="185341"/>
            <a:ext cx="10588757" cy="114300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ru-RU" sz="3200" b="1" i="0" u="none" strike="noStrike" cap="none" spc="0">
                <a:solidFill>
                  <a:schemeClr val="accent6">
                    <a:lumMod val="50000"/>
                  </a:schemeClr>
                </a:solidFill>
                <a:latin typeface="Comic Sans MS"/>
                <a:ea typeface="Comic Sans MS"/>
                <a:cs typeface="Comic Sans MS"/>
              </a:rPr>
              <a:t>ER-диаграмма системы</a:t>
            </a:r>
            <a:endParaRPr sz="3200">
              <a:latin typeface="Comic Sans MS"/>
              <a:cs typeface="Comic Sans MS"/>
            </a:endParaRPr>
          </a:p>
        </p:txBody>
      </p:sp>
      <p:pic>
        <p:nvPicPr>
          <p:cNvPr id="92099632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564080" y="1328341"/>
            <a:ext cx="4991099" cy="51625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1000" advClick="1">
        <p:strips dir="lu"/>
      </p:transition>
    </mc:Choice>
    <mc:Fallback>
      <p:transition spd="med" advClick="1">
        <p:strips dir="lu"/>
      </p:transition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ial">
  <a:themeElements>
    <a:clrScheme name="Official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Classic 2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Standard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ONLYOFFICE/9.0.4.50</Application>
  <PresentationFormat>On-screen Show (4:3)</PresentationFormat>
  <Paragraphs>0</Paragraphs>
  <Slides>23</Slides>
  <Notes>23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</cp:revision>
  <dcterms:modified xsi:type="dcterms:W3CDTF">2025-10-24T00:14:38Z</dcterms:modified>
</cp:coreProperties>
</file>